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0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</p:sldIdLst>
  <p:sldSz cy="5143500" cx="9144000"/>
  <p:notesSz cx="6858000" cy="9144000"/>
  <p:embeddedFontLst>
    <p:embeddedFont>
      <p:font typeface="Roboto Thin"/>
      <p:regular r:id="rId29"/>
      <p:bold r:id="rId30"/>
      <p:italic r:id="rId31"/>
      <p:boldItalic r:id="rId32"/>
    </p:embeddedFont>
    <p:embeddedFont>
      <p:font typeface="Roboto Black"/>
      <p:bold r:id="rId33"/>
      <p:boldItalic r:id="rId34"/>
    </p:embeddedFont>
    <p:embeddedFont>
      <p:font typeface="Roboto Medium"/>
      <p:regular r:id="rId35"/>
      <p:bold r:id="rId36"/>
      <p:italic r:id="rId37"/>
      <p:boldItalic r:id="rId38"/>
    </p:embeddedFont>
    <p:embeddedFont>
      <p:font typeface="Roboto"/>
      <p:regular r:id="rId39"/>
      <p:bold r:id="rId40"/>
      <p:italic r:id="rId41"/>
      <p:boldItalic r:id="rId42"/>
    </p:embeddedFont>
    <p:embeddedFont>
      <p:font typeface="Roboto Light"/>
      <p:regular r:id="rId43"/>
      <p:bold r:id="rId44"/>
      <p:italic r:id="rId45"/>
      <p:boldItalic r:id="rId4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>
          <p15:clr>
            <a:srgbClr val="9AA0A6"/>
          </p15:clr>
        </p15:guide>
        <p15:guide id="2" orient="horz" pos="2232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B076320E-2056-4D03-A690-20BCB405B21F}">
  <a:tblStyle styleId="{B076320E-2056-4D03-A690-20BCB405B21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orient="horz"/>
        <p:guide pos="2232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bold.fntdata"/><Relationship Id="rId42" Type="http://schemas.openxmlformats.org/officeDocument/2006/relationships/font" Target="fonts/Roboto-boldItalic.fntdata"/><Relationship Id="rId41" Type="http://schemas.openxmlformats.org/officeDocument/2006/relationships/font" Target="fonts/Roboto-italic.fntdata"/><Relationship Id="rId44" Type="http://schemas.openxmlformats.org/officeDocument/2006/relationships/font" Target="fonts/RobotoLight-bold.fntdata"/><Relationship Id="rId43" Type="http://schemas.openxmlformats.org/officeDocument/2006/relationships/font" Target="fonts/RobotoLight-regular.fntdata"/><Relationship Id="rId46" Type="http://schemas.openxmlformats.org/officeDocument/2006/relationships/font" Target="fonts/RobotoLight-boldItalic.fntdata"/><Relationship Id="rId45" Type="http://schemas.openxmlformats.org/officeDocument/2006/relationships/font" Target="fonts/RobotoLight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obotoThin-italic.fntdata"/><Relationship Id="rId30" Type="http://schemas.openxmlformats.org/officeDocument/2006/relationships/font" Target="fonts/RobotoThin-bold.fntdata"/><Relationship Id="rId33" Type="http://schemas.openxmlformats.org/officeDocument/2006/relationships/font" Target="fonts/RobotoBlack-bold.fntdata"/><Relationship Id="rId32" Type="http://schemas.openxmlformats.org/officeDocument/2006/relationships/font" Target="fonts/RobotoThin-boldItalic.fntdata"/><Relationship Id="rId35" Type="http://schemas.openxmlformats.org/officeDocument/2006/relationships/font" Target="fonts/RobotoMedium-regular.fntdata"/><Relationship Id="rId34" Type="http://schemas.openxmlformats.org/officeDocument/2006/relationships/font" Target="fonts/RobotoBlack-boldItalic.fntdata"/><Relationship Id="rId37" Type="http://schemas.openxmlformats.org/officeDocument/2006/relationships/font" Target="fonts/RobotoMedium-italic.fntdata"/><Relationship Id="rId36" Type="http://schemas.openxmlformats.org/officeDocument/2006/relationships/font" Target="fonts/RobotoMedium-bold.fntdata"/><Relationship Id="rId39" Type="http://schemas.openxmlformats.org/officeDocument/2006/relationships/font" Target="fonts/Roboto-regular.fntdata"/><Relationship Id="rId38" Type="http://schemas.openxmlformats.org/officeDocument/2006/relationships/font" Target="fonts/RobotoMedium-boldItalic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font" Target="fonts/RobotoThin-regular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g8798eb4c4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6" name="Google Shape;1016;g8798eb4c4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0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Google Shape;1131;g8623a2bef4_1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2" name="Google Shape;1132;g8623a2bef4_1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2" name="Shape 1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3" name="Google Shape;1153;g8798eb4c44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4" name="Google Shape;1154;g8798eb4c44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9" name="Shape 1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" name="Google Shape;1160;g8623a2bef4_1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1" name="Google Shape;1161;g8623a2bef4_1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g8623a2bef4_1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2" name="Google Shape;1172;g8623a2bef4_1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g8623a2bef4_1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3" name="Google Shape;1183;g8623a2bef4_1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2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3" name="Google Shape;1193;g8623a2bef4_1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4" name="Google Shape;1194;g8623a2bef4_1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3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4" name="Google Shape;1204;g8798eb4c44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5" name="Google Shape;1205;g8798eb4c44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0" name="Shape 1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Google Shape;1211;g8798eb4c44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2" name="Google Shape;1212;g8798eb4c44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8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" name="Google Shape;1219;g8798eb4c44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0" name="Google Shape;1220;g8798eb4c44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6" name="Shape 1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7" name="Google Shape;1227;g8798eb4c44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8" name="Google Shape;1228;g8798eb4c44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g8623a2bef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2" name="Google Shape;1022;g8623a2bef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g8798eb4c44_0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6" name="Google Shape;1236;g8798eb4c44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2" name="Shape 1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3" name="Google Shape;1243;g8798eb4c44_0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4" name="Google Shape;1244;g8798eb4c44_0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0" name="Shape 1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1" name="Google Shape;1251;g8798eb4c44_0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2" name="Google Shape;1252;g8798eb4c44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g80f7e6291e_1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9" name="Google Shape;1049;g80f7e6291e_1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3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g8798eb4c44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5" name="Google Shape;1055;g8798eb4c44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g8798eb4c44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4" name="Google Shape;1064;g8798eb4c44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0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Google Shape;1071;g8798eb4c44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2" name="Google Shape;1072;g8798eb4c44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8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Google Shape;1079;g8798eb4c44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0" name="Google Shape;1080;g8798eb4c44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6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g8623a2bef4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8" name="Google Shape;1088;g8623a2bef4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8" name="Shape 1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9" name="Google Shape;1109;g8623a2bef4_1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0" name="Google Shape;1110;g8623a2bef4_1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.png"/><Relationship Id="rId4" Type="http://schemas.openxmlformats.org/officeDocument/2006/relationships/image" Target="../media/image55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45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5.png"/><Relationship Id="rId4" Type="http://schemas.openxmlformats.org/officeDocument/2006/relationships/image" Target="../media/image53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7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14.png"/><Relationship Id="rId4" Type="http://schemas.openxmlformats.org/officeDocument/2006/relationships/image" Target="../media/image5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.png"/><Relationship Id="rId4" Type="http://schemas.openxmlformats.org/officeDocument/2006/relationships/image" Target="../media/image27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2.png"/><Relationship Id="rId4" Type="http://schemas.openxmlformats.org/officeDocument/2006/relationships/image" Target="../media/image9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28.png"/><Relationship Id="rId4" Type="http://schemas.openxmlformats.org/officeDocument/2006/relationships/image" Target="../media/image21.png"/><Relationship Id="rId5" Type="http://schemas.openxmlformats.org/officeDocument/2006/relationships/image" Target="../media/image19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.png"/><Relationship Id="rId4" Type="http://schemas.openxmlformats.org/officeDocument/2006/relationships/image" Target="../media/image46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25.png"/><Relationship Id="rId4" Type="http://schemas.openxmlformats.org/officeDocument/2006/relationships/image" Target="../media/image23.png"/><Relationship Id="rId5" Type="http://schemas.openxmlformats.org/officeDocument/2006/relationships/image" Target="../media/image26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Relationship Id="rId3" Type="http://schemas.openxmlformats.org/officeDocument/2006/relationships/image" Target="../media/image22.png"/><Relationship Id="rId4" Type="http://schemas.openxmlformats.org/officeDocument/2006/relationships/image" Target="../media/image29.png"/><Relationship Id="rId5" Type="http://schemas.openxmlformats.org/officeDocument/2006/relationships/image" Target="../media/image20.png"/><Relationship Id="rId6" Type="http://schemas.openxmlformats.org/officeDocument/2006/relationships/image" Target="../media/image30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Relationship Id="rId3" Type="http://schemas.openxmlformats.org/officeDocument/2006/relationships/image" Target="../media/image31.png"/><Relationship Id="rId4" Type="http://schemas.openxmlformats.org/officeDocument/2006/relationships/image" Target="../media/image29.png"/><Relationship Id="rId5" Type="http://schemas.openxmlformats.org/officeDocument/2006/relationships/image" Target="../media/image33.png"/><Relationship Id="rId6" Type="http://schemas.openxmlformats.org/officeDocument/2006/relationships/image" Target="../media/image30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png"/><Relationship Id="rId3" Type="http://schemas.openxmlformats.org/officeDocument/2006/relationships/image" Target="../media/image35.png"/><Relationship Id="rId4" Type="http://schemas.openxmlformats.org/officeDocument/2006/relationships/image" Target="../media/image34.png"/><Relationship Id="rId5" Type="http://schemas.openxmlformats.org/officeDocument/2006/relationships/image" Target="../media/image36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2.png"/><Relationship Id="rId3" Type="http://schemas.openxmlformats.org/officeDocument/2006/relationships/image" Target="../media/image41.png"/><Relationship Id="rId4" Type="http://schemas.openxmlformats.org/officeDocument/2006/relationships/image" Target="../media/image39.png"/><Relationship Id="rId5" Type="http://schemas.openxmlformats.org/officeDocument/2006/relationships/image" Target="../media/image44.png"/><Relationship Id="rId6" Type="http://schemas.openxmlformats.org/officeDocument/2006/relationships/image" Target="../media/image40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Relationship Id="rId3" Type="http://schemas.openxmlformats.org/officeDocument/2006/relationships/image" Target="../media/image38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9.png"/><Relationship Id="rId3" Type="http://schemas.openxmlformats.org/officeDocument/2006/relationships/image" Target="../media/image48.png"/><Relationship Id="rId4" Type="http://schemas.openxmlformats.org/officeDocument/2006/relationships/image" Target="../media/image54.png"/><Relationship Id="rId5" Type="http://schemas.openxmlformats.org/officeDocument/2006/relationships/image" Target="../media/image56.png"/><Relationship Id="rId6" Type="http://schemas.openxmlformats.org/officeDocument/2006/relationships/image" Target="../media/image47.png"/><Relationship Id="rId7" Type="http://schemas.openxmlformats.org/officeDocument/2006/relationships/image" Target="../media/image58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0.png"/><Relationship Id="rId3" Type="http://schemas.openxmlformats.org/officeDocument/2006/relationships/image" Target="../media/image51.png"/><Relationship Id="rId4" Type="http://schemas.openxmlformats.org/officeDocument/2006/relationships/image" Target="../media/image75.png"/><Relationship Id="rId5" Type="http://schemas.openxmlformats.org/officeDocument/2006/relationships/image" Target="../media/image60.png"/><Relationship Id="rId6" Type="http://schemas.openxmlformats.org/officeDocument/2006/relationships/image" Target="../media/image61.png"/><Relationship Id="rId7" Type="http://schemas.openxmlformats.org/officeDocument/2006/relationships/image" Target="../media/image59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Relationship Id="rId3" Type="http://schemas.openxmlformats.org/officeDocument/2006/relationships/image" Target="../media/image62.png"/><Relationship Id="rId4" Type="http://schemas.openxmlformats.org/officeDocument/2006/relationships/image" Target="../media/image68.png"/><Relationship Id="rId5" Type="http://schemas.openxmlformats.org/officeDocument/2006/relationships/image" Target="../media/image6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.png"/><Relationship Id="rId4" Type="http://schemas.openxmlformats.org/officeDocument/2006/relationships/image" Target="../media/image67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6.png"/><Relationship Id="rId3" Type="http://schemas.openxmlformats.org/officeDocument/2006/relationships/image" Target="../media/image71.png"/><Relationship Id="rId4" Type="http://schemas.openxmlformats.org/officeDocument/2006/relationships/image" Target="../media/image69.png"/><Relationship Id="rId5" Type="http://schemas.openxmlformats.org/officeDocument/2006/relationships/image" Target="../media/image73.png"/><Relationship Id="rId6" Type="http://schemas.openxmlformats.org/officeDocument/2006/relationships/image" Target="../media/image70.png"/><Relationship Id="rId7" Type="http://schemas.openxmlformats.org/officeDocument/2006/relationships/image" Target="../media/image65.png"/><Relationship Id="rId8" Type="http://schemas.openxmlformats.org/officeDocument/2006/relationships/image" Target="../media/image64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6.png"/><Relationship Id="rId3" Type="http://schemas.openxmlformats.org/officeDocument/2006/relationships/image" Target="../media/image77.png"/><Relationship Id="rId4" Type="http://schemas.openxmlformats.org/officeDocument/2006/relationships/image" Target="../media/image72.png"/><Relationship Id="rId5" Type="http://schemas.openxmlformats.org/officeDocument/2006/relationships/image" Target="../media/image78.png"/><Relationship Id="rId6" Type="http://schemas.openxmlformats.org/officeDocument/2006/relationships/image" Target="../media/image74.png"/><Relationship Id="rId7" Type="http://schemas.openxmlformats.org/officeDocument/2006/relationships/image" Target="../media/image83.png"/><Relationship Id="rId8" Type="http://schemas.openxmlformats.org/officeDocument/2006/relationships/image" Target="../media/image81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Relationship Id="rId3" Type="http://schemas.openxmlformats.org/officeDocument/2006/relationships/image" Target="../media/image80.png"/><Relationship Id="rId4" Type="http://schemas.openxmlformats.org/officeDocument/2006/relationships/image" Target="../media/image84.png"/><Relationship Id="rId5" Type="http://schemas.openxmlformats.org/officeDocument/2006/relationships/image" Target="../media/image92.png"/><Relationship Id="rId6" Type="http://schemas.openxmlformats.org/officeDocument/2006/relationships/image" Target="../media/image88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6.png"/><Relationship Id="rId3" Type="http://schemas.openxmlformats.org/officeDocument/2006/relationships/image" Target="../media/image82.png"/><Relationship Id="rId4" Type="http://schemas.openxmlformats.org/officeDocument/2006/relationships/image" Target="../media/image87.png"/><Relationship Id="rId9" Type="http://schemas.openxmlformats.org/officeDocument/2006/relationships/image" Target="../media/image89.png"/><Relationship Id="rId5" Type="http://schemas.openxmlformats.org/officeDocument/2006/relationships/image" Target="../media/image79.png"/><Relationship Id="rId6" Type="http://schemas.openxmlformats.org/officeDocument/2006/relationships/image" Target="../media/image90.png"/><Relationship Id="rId7" Type="http://schemas.openxmlformats.org/officeDocument/2006/relationships/image" Target="../media/image91.png"/><Relationship Id="rId8" Type="http://schemas.openxmlformats.org/officeDocument/2006/relationships/image" Target="../media/image93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6.png"/><Relationship Id="rId3" Type="http://schemas.openxmlformats.org/officeDocument/2006/relationships/image" Target="../media/image85.png"/><Relationship Id="rId4" Type="http://schemas.openxmlformats.org/officeDocument/2006/relationships/image" Target="../media/image101.png"/><Relationship Id="rId9" Type="http://schemas.openxmlformats.org/officeDocument/2006/relationships/image" Target="../media/image100.png"/><Relationship Id="rId5" Type="http://schemas.openxmlformats.org/officeDocument/2006/relationships/image" Target="../media/image94.png"/><Relationship Id="rId6" Type="http://schemas.openxmlformats.org/officeDocument/2006/relationships/image" Target="../media/image98.png"/><Relationship Id="rId7" Type="http://schemas.openxmlformats.org/officeDocument/2006/relationships/image" Target="../media/image95.png"/><Relationship Id="rId8" Type="http://schemas.openxmlformats.org/officeDocument/2006/relationships/image" Target="../media/image97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0.png"/><Relationship Id="rId3" Type="http://schemas.openxmlformats.org/officeDocument/2006/relationships/image" Target="../media/image107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0.png"/><Relationship Id="rId3" Type="http://schemas.openxmlformats.org/officeDocument/2006/relationships/image" Target="../media/image99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5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7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3.png"/><Relationship Id="rId3" Type="http://schemas.openxmlformats.org/officeDocument/2006/relationships/image" Target="../media/image112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6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37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. Title Slide: Web Development">
  <p:cSld name="CUSTOM_2_3_1_1_1_1_1_2_1_2_1_1_1_1_2_2_1_2"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8;p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9" name="Google Shape;9;p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" name="Google Shape;10;p2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sp>
        <p:nvSpPr>
          <p:cNvPr id="11" name="Google Shape;11;p2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3" name="Google Shape;13;p2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16" name="Google Shape;16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. Instructor Demonstration">
  <p:cSld name="CUSTOM_2_3_1_1_1_1_1_2_1_2_1_2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1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1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1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7" name="Google Shape;87;p11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4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88" name="Google Shape;88;p1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9" name="Google Shape;89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1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9144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. Activity">
  <p:cSld name="CUSTOM_2_3_1_1_1_1_1_2_1_2_1_1_1_1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2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4" name="Google Shape;94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2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" name="Google Shape;96;p12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7" name="Google Shape;97;p12"/>
          <p:cNvPicPr preferRelativeResize="0"/>
          <p:nvPr/>
        </p:nvPicPr>
        <p:blipFill rotWithShape="1">
          <a:blip r:embed="rId4">
            <a:alphaModFix/>
          </a:blip>
          <a:srcRect b="39" l="0" r="0" t="2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" name="Google Shape;99;p12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" name="Google Shape;100;p1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1" name="Google Shape;101;p12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. Activity with Instructions ">
  <p:cSld name="CUSTOM_2_5_1_3_1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3"/>
          <p:cNvPicPr preferRelativeResize="0"/>
          <p:nvPr/>
        </p:nvPicPr>
        <p:blipFill rotWithShape="1">
          <a:blip r:embed="rId2">
            <a:alphaModFix/>
          </a:blip>
          <a:srcRect b="39" l="0" r="0" t="2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05" name="Google Shape;105;p1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6" name="Google Shape;106;p1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7" name="Google Shape;107;p1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8" name="Google Shape;108;p13"/>
          <p:cNvSpPr txBox="1"/>
          <p:nvPr>
            <p:ph idx="2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09" name="Google Shape;109;p1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0" name="Google Shape;110;p13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1" name="Google Shape;111;p13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. Challenge">
  <p:cSld name="CUSTOM_2_3_1_1_1_1_1_2_1_2_1_1_4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4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5" name="Google Shape;11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7" name="Google Shape;117;p14"/>
          <p:cNvSpPr txBox="1"/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8" name="Google Shape;118;p14"/>
          <p:cNvSpPr txBox="1"/>
          <p:nvPr>
            <p:ph idx="2"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9" name="Google Shape;119;p14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" name="Google Shape;120;p1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21" name="Google Shape;121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. Challenge with Instructions">
  <p:cSld name="CUSTOM_2_5_1_4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5"/>
          <p:cNvSpPr txBox="1"/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4" name="Google Shape;124;p1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5" name="Google Shape;125;p1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6" name="Google Shape;126;p15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27" name="Google Shape;127;p15"/>
          <p:cNvSpPr txBox="1"/>
          <p:nvPr>
            <p:ph idx="2"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8" name="Google Shape;128;p15"/>
          <p:cNvSpPr txBox="1"/>
          <p:nvPr>
            <p:ph idx="3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29" name="Google Shape;129;p1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0" name="Google Shape;130;p15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31" name="Google Shape;131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. Homework">
  <p:cSld name="CUSTOM_2_3_1_1_1_1_1_2_1_2_1_1_3_1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16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6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5" name="Google Shape;135;p16"/>
          <p:cNvPicPr preferRelativeResize="0"/>
          <p:nvPr/>
        </p:nvPicPr>
        <p:blipFill rotWithShape="1">
          <a:blip r:embed="rId3">
            <a:alphaModFix/>
          </a:blip>
          <a:srcRect b="0" l="209" r="209" t="0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7" name="Google Shape;13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9" name="Google Shape;139;p16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0" name="Google Shape;140;p16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" name="Google Shape;141;p1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2" name="Google Shape;142;p16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800">
          <p15:clr>
            <a:srgbClr val="F9AD4C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. Homework with Instructions">
  <p:cSld name="CUSTOM_2_5_2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7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45" name="Google Shape;145;p1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6" name="Google Shape;146;p1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47" name="Google Shape;147;p17"/>
          <p:cNvPicPr preferRelativeResize="0"/>
          <p:nvPr/>
        </p:nvPicPr>
        <p:blipFill rotWithShape="1">
          <a:blip r:embed="rId2">
            <a:alphaModFix/>
          </a:blip>
          <a:srcRect b="0" l="504" r="504" t="0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9" name="Google Shape;149;p17"/>
          <p:cNvSpPr txBox="1"/>
          <p:nvPr>
            <p:ph idx="2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0" name="Google Shape;150;p1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1" name="Google Shape;151;p17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2" name="Google Shape;152;p17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005">
          <p15:clr>
            <a:srgbClr val="F9AD4C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. Numbered 1–4 (Green)">
  <p:cSld name="CUSTOM_2_7_1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1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6" name="Google Shape;156;p1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7" name="Google Shape;157;p1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8" name="Google Shape;158;p1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9" name="Google Shape;159;p1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0" name="Google Shape;160;p1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61" name="Google Shape;161;p18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62" name="Google Shape;162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3" name="Google Shape;163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4" name="Google Shape;164;p18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65" name="Google Shape;165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6" name="Google Shape;166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7" name="Google Shape;167;p18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68" name="Google Shape;168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9" name="Google Shape;169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0" name="Google Shape;170;p18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71" name="Google Shape;171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72" name="Google Shape;172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3" name="Google Shape;173;p18"/>
          <p:cNvSpPr txBox="1"/>
          <p:nvPr>
            <p:ph idx="3" type="subTitle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4" name="Google Shape;174;p1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1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1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18"/>
          <p:cNvSpPr txBox="1"/>
          <p:nvPr>
            <p:ph idx="4" type="subTitle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8" name="Google Shape;178;p18"/>
          <p:cNvSpPr txBox="1"/>
          <p:nvPr>
            <p:ph idx="5" type="subTitle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9" name="Google Shape;179;p18"/>
          <p:cNvSpPr txBox="1"/>
          <p:nvPr>
            <p:ph idx="6" type="subTitle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. Numbered 1–5 (Green)">
  <p:cSld name="CUSTOM_2_7_1_4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9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3" name="Google Shape;183;p1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4" name="Google Shape;184;p1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5" name="Google Shape;185;p1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6" name="Google Shape;186;p1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7" name="Google Shape;187;p1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88" name="Google Shape;188;p19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189" name="Google Shape;189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0" name="Google Shape;190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1" name="Google Shape;191;p19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192" name="Google Shape;192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3" name="Google Shape;193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4" name="Google Shape;194;p19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195" name="Google Shape;195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6" name="Google Shape;196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7" name="Google Shape;197;p19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198" name="Google Shape;19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9" name="Google Shape;19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0" name="Google Shape;200;p19"/>
          <p:cNvSpPr txBox="1"/>
          <p:nvPr>
            <p:ph idx="3" type="subTitle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1" name="Google Shape;201;p19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19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19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19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5" name="Google Shape;205;p19"/>
          <p:cNvSpPr txBox="1"/>
          <p:nvPr>
            <p:ph idx="5" type="subTitle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6" name="Google Shape;206;p19"/>
          <p:cNvSpPr txBox="1"/>
          <p:nvPr>
            <p:ph idx="6" type="subTitle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07" name="Google Shape;207;p19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08" name="Google Shape;20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9" name="Google Shape;20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0" name="Google Shape;210;p19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19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9. Numbered 1–6 (Gray)">
  <p:cSld name="CUSTOM_2_7_1_3_1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0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2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5" name="Google Shape;215;p2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16" name="Google Shape;216;p2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7" name="Google Shape;217;p2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18" name="Google Shape;218;p2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9" name="Google Shape;219;p2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20" name="Google Shape;220;p20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21" name="Google Shape;221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2" name="Google Shape;222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3" name="Google Shape;223;p20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4" name="Google Shape;224;p20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5" name="Google Shape;225;p20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26" name="Google Shape;226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7" name="Google Shape;227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8" name="Google Shape;228;p20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9" name="Google Shape;229;p20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30" name="Google Shape;230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1" name="Google Shape;231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2" name="Google Shape;232;p20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3" name="Google Shape;233;p20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34" name="Google Shape;234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5" name="Google Shape;235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6" name="Google Shape;236;p20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7" name="Google Shape;237;p20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38" name="Google Shape;238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9" name="Google Shape;239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0" name="Google Shape;240;p20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1" name="Google Shape;241;p20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42" name="Google Shape;242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3" name="Google Shape;243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4" name="Google Shape;244;p20"/>
          <p:cNvSpPr txBox="1"/>
          <p:nvPr>
            <p:ph idx="4" type="subTitle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5" name="Google Shape;245;p20"/>
          <p:cNvSpPr txBox="1"/>
          <p:nvPr>
            <p:ph idx="5" type="subTitle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6" name="Google Shape;246;p20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7" name="Google Shape;247;p20"/>
          <p:cNvSpPr txBox="1"/>
          <p:nvPr>
            <p:ph idx="7" type="subTitle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8" name="Google Shape;248;p20"/>
          <p:cNvSpPr txBox="1"/>
          <p:nvPr>
            <p:ph idx="8" type="subTitle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. Title Slide: UX/UI Design">
  <p:cSld name="CUSTOM_2_3_1_1_1_1_1_2_1_2_1_1_1_1_2_2_1_1_1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3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9" name="Google Shape;19;p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3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1" name="Google Shape;21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2" name="Google Shape;22;p3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25" name="Google Shape;25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3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. Numbered 1–6 (Blue)">
  <p:cSld name="CUSTOM_2_7_1_3_1_1_2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1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2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2" name="Google Shape;252;p2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53" name="Google Shape;253;p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4" name="Google Shape;254;p2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55" name="Google Shape;255;p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6" name="Google Shape;256;p2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57" name="Google Shape;257;p21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58" name="Google Shape;258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9" name="Google Shape;259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0" name="Google Shape;260;p21"/>
          <p:cNvSpPr txBox="1"/>
          <p:nvPr>
            <p:ph idx="3" type="subTitle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1" name="Google Shape;261;p21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2" name="Google Shape;262;p21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63" name="Google Shape;263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4" name="Google Shape;264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5" name="Google Shape;265;p21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6" name="Google Shape;266;p21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67" name="Google Shape;267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8" name="Google Shape;268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9" name="Google Shape;269;p21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0" name="Google Shape;270;p21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71" name="Google Shape;271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2" name="Google Shape;272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3" name="Google Shape;273;p21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4" name="Google Shape;274;p21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75" name="Google Shape;275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6" name="Google Shape;276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7" name="Google Shape;277;p21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8" name="Google Shape;278;p21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79" name="Google Shape;279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0" name="Google Shape;280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1" name="Google Shape;281;p21"/>
          <p:cNvSpPr txBox="1"/>
          <p:nvPr>
            <p:ph idx="4" type="subTitle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2" name="Google Shape;282;p21"/>
          <p:cNvSpPr txBox="1"/>
          <p:nvPr>
            <p:ph idx="5" type="subTitle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3" name="Google Shape;283;p21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4" name="Google Shape;284;p21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5" name="Google Shape;285;p21"/>
          <p:cNvSpPr txBox="1"/>
          <p:nvPr>
            <p:ph idx="8" type="subTitle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1. Numbered 1–7 (Gray)">
  <p:cSld name="CUSTOM_2_7_1_3_1_1_1"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2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2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9" name="Google Shape;289;p2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90" name="Google Shape;290;p2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1" name="Google Shape;291;p2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92" name="Google Shape;292;p2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3" name="Google Shape;293;p2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94" name="Google Shape;294;p22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295" name="Google Shape;29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96" name="Google Shape;29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7" name="Google Shape;297;p22"/>
          <p:cNvSpPr txBox="1"/>
          <p:nvPr>
            <p:ph idx="3" type="subTitle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8" name="Google Shape;298;p22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9" name="Google Shape;299;p22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00" name="Google Shape;30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1" name="Google Shape;30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2" name="Google Shape;302;p22"/>
          <p:cNvSpPr txBox="1"/>
          <p:nvPr>
            <p:ph idx="4" type="subTitle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3" name="Google Shape;303;p22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4" name="Google Shape;304;p22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05" name="Google Shape;30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6" name="Google Shape;30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7" name="Google Shape;307;p22"/>
          <p:cNvSpPr txBox="1"/>
          <p:nvPr>
            <p:ph idx="5" type="subTitle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8" name="Google Shape;308;p22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9" name="Google Shape;309;p22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10" name="Google Shape;31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1" name="Google Shape;31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2" name="Google Shape;312;p22"/>
          <p:cNvSpPr txBox="1"/>
          <p:nvPr>
            <p:ph idx="6" type="subTitle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3" name="Google Shape;313;p22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4" name="Google Shape;314;p22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15" name="Google Shape;31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6" name="Google Shape;31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7" name="Google Shape;317;p22"/>
          <p:cNvSpPr txBox="1"/>
          <p:nvPr>
            <p:ph idx="7" type="subTitle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8" name="Google Shape;318;p22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9" name="Google Shape;319;p22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20" name="Google Shape;32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1" name="Google Shape;32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2" name="Google Shape;322;p22"/>
          <p:cNvSpPr txBox="1"/>
          <p:nvPr>
            <p:ph idx="8" type="subTitle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23" name="Google Shape;323;p22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4" name="Google Shape;324;p22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25" name="Google Shape;32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6" name="Google Shape;32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7" name="Google Shape;327;p22"/>
          <p:cNvSpPr txBox="1"/>
          <p:nvPr>
            <p:ph idx="9" type="subTitle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. Numbered 1–8 (Gray)">
  <p:cSld name="CUSTOM_2_7_1_3_1_1_1_1"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0" name="Google Shape;330;p2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31" name="Google Shape;331;p2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2" name="Google Shape;332;p2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33" name="Google Shape;333;p2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4" name="Google Shape;334;p2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5" name="Google Shape;335;p23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6" name="Google Shape;336;p23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37" name="Google Shape;33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8" name="Google Shape;33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9" name="Google Shape;339;p23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0" name="Google Shape;340;p23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1" name="Google Shape;341;p23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42" name="Google Shape;34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3" name="Google Shape;34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4" name="Google Shape;344;p23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5" name="Google Shape;345;p23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6" name="Google Shape;346;p23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47" name="Google Shape;34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8" name="Google Shape;34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9" name="Google Shape;349;p23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0" name="Google Shape;350;p23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1" name="Google Shape;351;p23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52" name="Google Shape;35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3" name="Google Shape;35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4" name="Google Shape;354;p23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5" name="Google Shape;355;p23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6" name="Google Shape;356;p23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357" name="Google Shape;35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8" name="Google Shape;35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9" name="Google Shape;359;p23"/>
          <p:cNvSpPr txBox="1"/>
          <p:nvPr>
            <p:ph idx="7" type="subTitle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0" name="Google Shape;360;p23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1" name="Google Shape;361;p23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362" name="Google Shape;36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3" name="Google Shape;36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4" name="Google Shape;364;p23"/>
          <p:cNvSpPr txBox="1"/>
          <p:nvPr>
            <p:ph idx="8" type="subTitle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5" name="Google Shape;365;p23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6" name="Google Shape;366;p23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367" name="Google Shape;36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8" name="Google Shape;36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9" name="Google Shape;369;p23"/>
          <p:cNvSpPr txBox="1"/>
          <p:nvPr>
            <p:ph idx="9" type="subTitle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0" name="Google Shape;370;p23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1" name="Google Shape;371;p23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372" name="Google Shape;37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3" name="Google Shape;37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4" name="Google Shape;374;p23"/>
          <p:cNvSpPr txBox="1"/>
          <p:nvPr>
            <p:ph idx="13" type="subTitle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. Numbered 1–8 (Green)">
  <p:cSld name="CUSTOM_2_7_1_3_1_1_1_1_1"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7" name="Google Shape;377;p2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78" name="Google Shape;378;p2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9" name="Google Shape;379;p2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80" name="Google Shape;380;p2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1" name="Google Shape;381;p2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2" name="Google Shape;382;p24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3" name="Google Shape;383;p24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84" name="Google Shape;38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5" name="Google Shape;38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6" name="Google Shape;386;p24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7" name="Google Shape;387;p24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8" name="Google Shape;388;p24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89" name="Google Shape;38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0" name="Google Shape;39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1" name="Google Shape;391;p24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2" name="Google Shape;392;p24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3" name="Google Shape;393;p24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94" name="Google Shape;39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5" name="Google Shape;39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6" name="Google Shape;396;p24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7" name="Google Shape;397;p24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8" name="Google Shape;398;p24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99" name="Google Shape;39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0" name="Google Shape;40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1" name="Google Shape;401;p24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2" name="Google Shape;402;p24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3" name="Google Shape;403;p24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04" name="Google Shape;40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5" name="Google Shape;40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6" name="Google Shape;406;p24"/>
          <p:cNvSpPr txBox="1"/>
          <p:nvPr>
            <p:ph idx="7" type="subTitle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7" name="Google Shape;407;p24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8" name="Google Shape;408;p24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09" name="Google Shape;40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0" name="Google Shape;41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1" name="Google Shape;411;p24"/>
          <p:cNvSpPr txBox="1"/>
          <p:nvPr>
            <p:ph idx="8" type="subTitle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2" name="Google Shape;412;p24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3" name="Google Shape;413;p24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14" name="Google Shape;41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5" name="Google Shape;41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6" name="Google Shape;416;p24"/>
          <p:cNvSpPr txBox="1"/>
          <p:nvPr>
            <p:ph idx="9" type="subTitle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7" name="Google Shape;417;p24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8" name="Google Shape;418;p24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19" name="Google Shape;41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0" name="Google Shape;42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1" name="Google Shape;421;p24"/>
          <p:cNvSpPr txBox="1"/>
          <p:nvPr>
            <p:ph idx="13" type="subTitle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4. Numbered 1–3 (Green)">
  <p:cSld name="CUSTOM_2_7_1_5"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2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24" name="Google Shape;424;p2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25" name="Google Shape;425;p2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6" name="Google Shape;426;p2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27" name="Google Shape;427;p2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8" name="Google Shape;428;p2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29" name="Google Shape;429;p25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30" name="Google Shape;43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1" name="Google Shape;43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2" name="Google Shape;432;p25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25"/>
          <p:cNvSpPr txBox="1"/>
          <p:nvPr>
            <p:ph idx="3" type="subTitle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34" name="Google Shape;434;p25"/>
          <p:cNvGrpSpPr/>
          <p:nvPr/>
        </p:nvGrpSpPr>
        <p:grpSpPr>
          <a:xfrm>
            <a:off x="3305156" y="1345103"/>
            <a:ext cx="533372" cy="533480"/>
            <a:chOff x="457200" y="1378813"/>
            <a:chExt cx="695400" cy="695450"/>
          </a:xfrm>
        </p:grpSpPr>
        <p:sp>
          <p:nvSpPr>
            <p:cNvPr id="435" name="Google Shape;435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6" name="Google Shape;436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7" name="Google Shape;437;p25"/>
          <p:cNvSpPr/>
          <p:nvPr/>
        </p:nvSpPr>
        <p:spPr>
          <a:xfrm flipH="1">
            <a:off x="3572250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25"/>
          <p:cNvSpPr txBox="1"/>
          <p:nvPr>
            <p:ph idx="4" type="subTitle"/>
          </p:nvPr>
        </p:nvSpPr>
        <p:spPr>
          <a:xfrm>
            <a:off x="35722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39" name="Google Shape;439;p25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440" name="Google Shape;44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1" name="Google Shape;44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2" name="Google Shape;442;p25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25"/>
          <p:cNvSpPr txBox="1"/>
          <p:nvPr>
            <p:ph idx="5" type="subTitle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5. Numbered 1–2 (Blue)">
  <p:cSld name="CUSTOM_2_7_1_5_2_1"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Google Shape;445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75" y="649650"/>
            <a:ext cx="827450" cy="4115237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2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47" name="Google Shape;447;p2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8" name="Google Shape;448;p2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49" name="Google Shape;449;p2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0" name="Google Shape;450;p2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1" name="Google Shape;451;p26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2" name="Google Shape;452;p26"/>
          <p:cNvSpPr/>
          <p:nvPr/>
        </p:nvSpPr>
        <p:spPr>
          <a:xfrm>
            <a:off x="4936274" y="890150"/>
            <a:ext cx="2688300" cy="476700"/>
          </a:xfrm>
          <a:prstGeom prst="roundRect">
            <a:avLst>
              <a:gd fmla="val 16667" name="adj"/>
            </a:avLst>
          </a:prstGeom>
          <a:solidFill>
            <a:srgbClr val="365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System Hardening</a:t>
            </a:r>
            <a:endParaRPr sz="21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53" name="Google Shape;453;p26"/>
          <p:cNvSpPr/>
          <p:nvPr/>
        </p:nvSpPr>
        <p:spPr>
          <a:xfrm rot="10800000">
            <a:off x="5072469" y="1278938"/>
            <a:ext cx="261029" cy="144694"/>
          </a:xfrm>
          <a:prstGeom prst="flowChartExtract">
            <a:avLst/>
          </a:prstGeom>
          <a:solidFill>
            <a:srgbClr val="365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p26"/>
          <p:cNvSpPr/>
          <p:nvPr/>
        </p:nvSpPr>
        <p:spPr>
          <a:xfrm>
            <a:off x="457246" y="887925"/>
            <a:ext cx="2688300" cy="476700"/>
          </a:xfrm>
          <a:prstGeom prst="roundRect">
            <a:avLst>
              <a:gd fmla="val 16667" name="adj"/>
            </a:avLst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Alarm</a:t>
            </a:r>
            <a:endParaRPr sz="21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55" name="Google Shape;455;p26"/>
          <p:cNvSpPr/>
          <p:nvPr/>
        </p:nvSpPr>
        <p:spPr>
          <a:xfrm rot="10800000">
            <a:off x="575363" y="1276701"/>
            <a:ext cx="226486" cy="144694"/>
          </a:xfrm>
          <a:prstGeom prst="flowChartExtra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p26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6. Numbered 1–5 (Grey)">
  <p:cSld name="CUSTOM_2_7_1_5_1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2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9" name="Google Shape;459;p2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60" name="Google Shape;460;p2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1" name="Google Shape;461;p2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62" name="Google Shape;462;p2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3" name="Google Shape;463;p2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64" name="Google Shape;464;p27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65" name="Google Shape;465;p27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p27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p27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p27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p27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0" name="Google Shape;470;p27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1" name="Google Shape;471;p27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p27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27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p27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p27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6" name="Google Shape;476;p27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7" name="Google Shape;477;p27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p27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27"/>
          <p:cNvSpPr txBox="1"/>
          <p:nvPr>
            <p:ph idx="3" type="subTitle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0" name="Google Shape;480;p27"/>
          <p:cNvSpPr txBox="1"/>
          <p:nvPr>
            <p:ph idx="4" type="subTitle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1" name="Google Shape;481;p27"/>
          <p:cNvSpPr txBox="1"/>
          <p:nvPr>
            <p:ph idx="5" type="subTitle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2" name="Google Shape;482;p27"/>
          <p:cNvSpPr txBox="1"/>
          <p:nvPr>
            <p:ph idx="6" type="subTitle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3" name="Google Shape;483;p27"/>
          <p:cNvSpPr txBox="1"/>
          <p:nvPr>
            <p:ph idx="7" type="subTitle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7. Bullets 1–4 (Greens)">
  <p:cSld name="CUSTOM_2_7_1_6_1_2"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2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2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7" name="Google Shape;487;p2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88" name="Google Shape;488;p2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9" name="Google Shape;489;p2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90" name="Google Shape;490;p2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1" name="Google Shape;491;p2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2" name="Google Shape;492;p28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3" name="Google Shape;493;p2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p2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2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28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7" name="Google Shape;497;p28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8" name="Google Shape;498;p28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499" name="Google Shape;499;p2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p28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p28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p2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1512">
          <p15:clr>
            <a:srgbClr val="FA7B17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8. Bullets 1–4 (Yellow/Green)">
  <p:cSld name="CUSTOM_2_7_1_6_1_2_1"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29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2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6" name="Google Shape;506;p2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07" name="Google Shape;507;p2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08" name="Google Shape;508;p2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09" name="Google Shape;509;p2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0" name="Google Shape;510;p2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1" name="Google Shape;511;p29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2" name="Google Shape;512;p29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p29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" name="Google Shape;514;p29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p29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6" name="Google Shape;516;p29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7" name="Google Shape;517;p29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18" name="Google Shape;518;p2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p29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" name="Google Shape;520;p29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1" name="Google Shape;521;p2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9. Bullets 1–4 (Gray)">
  <p:cSld name="CUSTOM_2_7_1_6_1_2_1_1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3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p3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5" name="Google Shape;525;p3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26" name="Google Shape;526;p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7" name="Google Shape;527;p3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28" name="Google Shape;528;p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9" name="Google Shape;529;p3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0" name="Google Shape;530;p30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1" name="Google Shape;531;p3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p3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3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p30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5" name="Google Shape;535;p30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6" name="Google Shape;536;p30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37" name="Google Shape;537;p30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30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p30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p30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. Title Slide: Cybersecurity ">
  <p:cSld name="CUSTOM_2_3_1_1_1_1_1_2_1_2_1_1_1_1_2_2_1_1_1_1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9" name="Google Shape;29;p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 Boot Camp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1" name="Google Shape;31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2" name="Google Shape;32;p4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" name="Google Shape;33;p4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" name="Google Shape;34;p4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35" name="Google Shape;35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4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0. Bullets 1–4 (Blue)">
  <p:cSld name="CUSTOM_2_7_1_6_1_2_1_1_1"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3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p3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4" name="Google Shape;544;p3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45" name="Google Shape;545;p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6" name="Google Shape;546;p3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47" name="Google Shape;547;p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8" name="Google Shape;548;p3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9" name="Google Shape;549;p31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0" name="Google Shape;550;p3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p3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" name="Google Shape;552;p3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" name="Google Shape;553;p31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4" name="Google Shape;554;p31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5" name="Google Shape;555;p31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56" name="Google Shape;556;p31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p31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31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31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1. Bullets 1–5 (Green)">
  <p:cSld name="CUSTOM_2_7_1_4_1"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32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p3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3" name="Google Shape;563;p3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64" name="Google Shape;564;p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5" name="Google Shape;565;p3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66" name="Google Shape;566;p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7" name="Google Shape;567;p3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8" name="Google Shape;568;p32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9" name="Google Shape;569;p32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0" name="Google Shape;570;p32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1" name="Google Shape;571;p32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2" name="Google Shape;572;p32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3" name="Google Shape;573;p32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4" name="Google Shape;574;p32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5" name="Google Shape;575;p32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6" name="Google Shape;576;p32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77" name="Google Shape;577;p3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p32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Google Shape;579;p32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" name="Google Shape;580;p32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1" name="Google Shape;581;p32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2. Bullets 1–5 (Green/Yellow)">
  <p:cSld name="CUSTOM_2_7_1_4_1_2"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33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4" name="Google Shape;584;p3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5" name="Google Shape;585;p3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86" name="Google Shape;586;p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7" name="Google Shape;587;p3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88" name="Google Shape;588;p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9" name="Google Shape;589;p3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0" name="Google Shape;590;p33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1" name="Google Shape;591;p33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2" name="Google Shape;592;p33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3" name="Google Shape;593;p33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4" name="Google Shape;594;p33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5" name="Google Shape;595;p33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6" name="Google Shape;596;p33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7" name="Google Shape;597;p33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" name="Google Shape;598;p33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99" name="Google Shape;599;p3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0" name="Google Shape;600;p33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1" name="Google Shape;601;p33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2" name="Google Shape;602;p33"/>
          <p:cNvPicPr preferRelativeResize="0"/>
          <p:nvPr/>
        </p:nvPicPr>
        <p:blipFill rotWithShape="1">
          <a:blip r:embed="rId5">
            <a:alphaModFix/>
          </a:blip>
          <a:srcRect b="1830" l="0" r="0" t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33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3. Bullets 1–5 (Gray)">
  <p:cSld name="CUSTOM_2_7_1_4_1_1"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3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6" name="Google Shape;606;p3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7" name="Google Shape;607;p3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08" name="Google Shape;608;p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09" name="Google Shape;609;p3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10" name="Google Shape;610;p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1" name="Google Shape;611;p3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2" name="Google Shape;612;p34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3" name="Google Shape;613;p3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4" name="Google Shape;614;p3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5" name="Google Shape;615;p3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6" name="Google Shape;616;p34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7" name="Google Shape;617;p34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8" name="Google Shape;618;p34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9" name="Google Shape;619;p3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0" name="Google Shape;620;p34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21" name="Google Shape;621;p34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2" name="Google Shape;622;p34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3" name="Google Shape;623;p34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p34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Google Shape;625;p34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1512">
          <p15:clr>
            <a:srgbClr val="FA7B17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4. Bullets 1–5 (Blue)">
  <p:cSld name="CUSTOM_2_7_1_4_1_1_1"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3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8" name="Google Shape;628;p3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9" name="Google Shape;629;p3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30" name="Google Shape;630;p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1" name="Google Shape;631;p3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2" name="Google Shape;632;p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3" name="Google Shape;633;p3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4" name="Google Shape;634;p35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5" name="Google Shape;635;p3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" name="Google Shape;636;p3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7" name="Google Shape;637;p3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8" name="Google Shape;638;p35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9" name="Google Shape;639;p35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0" name="Google Shape;640;p35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1" name="Google Shape;641;p3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2" name="Google Shape;642;p35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43" name="Google Shape;643;p35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4" name="Google Shape;644;p35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Google Shape;645;p35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p35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p35"/>
          <p:cNvPicPr preferRelativeResize="0"/>
          <p:nvPr/>
        </p:nvPicPr>
        <p:blipFill rotWithShape="1">
          <a:blip r:embed="rId6">
            <a:alphaModFix/>
          </a:blip>
          <a:srcRect b="465" l="0" r="0" t="47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5. Bullets 1–6 (Green)">
  <p:cSld name="CUSTOM_2_7_1_3_1_1_3_1"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36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0" name="Google Shape;650;p3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1" name="Google Shape;651;p3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52" name="Google Shape;652;p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3" name="Google Shape;653;p3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54" name="Google Shape;654;p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5" name="Google Shape;655;p3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6" name="Google Shape;656;p36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7" name="Google Shape;657;p36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8" name="Google Shape;658;p36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9" name="Google Shape;659;p36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0" name="Google Shape;660;p36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1" name="Google Shape;661;p36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2" name="Google Shape;662;p36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3" name="Google Shape;663;p36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4" name="Google Shape;664;p36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5" name="Google Shape;665;p36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6" name="Google Shape;666;p36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67" name="Google Shape;667;p3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36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3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0" name="Google Shape;670;p36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1" name="Google Shape;671;p3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2" name="Google Shape;672;p36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6. Bullets 1–6 (Yellow/Green)">
  <p:cSld name="CUSTOM_2_7_1_3_1_1_3_2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37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5" name="Google Shape;675;p3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6" name="Google Shape;676;p3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77" name="Google Shape;677;p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8" name="Google Shape;678;p3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79" name="Google Shape;679;p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0" name="Google Shape;680;p3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1" name="Google Shape;681;p37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2" name="Google Shape;682;p37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3" name="Google Shape;683;p37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4" name="Google Shape;684;p37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5" name="Google Shape;685;p37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6" name="Google Shape;686;p37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7" name="Google Shape;687;p37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8" name="Google Shape;688;p37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9" name="Google Shape;689;p37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0" name="Google Shape;690;p37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1" name="Google Shape;691;p37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92" name="Google Shape;692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3" name="Google Shape;693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4" name="Google Shape;694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5" name="Google Shape;695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6" name="Google Shape;696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7" name="Google Shape;697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7. Bullets 1–6 (Gray)">
  <p:cSld name="CUSTOM_2_7_1_3_1_1_3_3"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3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0" name="Google Shape;700;p3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1" name="Google Shape;701;p3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02" name="Google Shape;702;p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3" name="Google Shape;703;p3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04" name="Google Shape;704;p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5" name="Google Shape;705;p3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6" name="Google Shape;706;p38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7" name="Google Shape;707;p3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8" name="Google Shape;708;p3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9" name="Google Shape;709;p3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0" name="Google Shape;710;p3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1" name="Google Shape;711;p3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2" name="Google Shape;712;p38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3" name="Google Shape;713;p38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4" name="Google Shape;714;p38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5" name="Google Shape;715;p38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6" name="Google Shape;716;p38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17" name="Google Shape;717;p38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38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38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38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38"/>
          <p:cNvPicPr preferRelativeResize="0"/>
          <p:nvPr/>
        </p:nvPicPr>
        <p:blipFill rotWithShape="1">
          <a:blip r:embed="rId6">
            <a:alphaModFix/>
          </a:blip>
          <a:srcRect b="1765" l="0" r="0" t="1774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38"/>
          <p:cNvPicPr preferRelativeResize="0"/>
          <p:nvPr/>
        </p:nvPicPr>
        <p:blipFill rotWithShape="1">
          <a:blip r:embed="rId7">
            <a:alphaModFix/>
          </a:blip>
          <a:srcRect b="1765" l="0" r="0" t="1774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8. Bullets 1–6 (Blue)">
  <p:cSld name="CUSTOM_2_7_1_3_1_1_3_2_1"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3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5" name="Google Shape;725;p3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6" name="Google Shape;726;p3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27" name="Google Shape;727;p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8" name="Google Shape;728;p3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29" name="Google Shape;729;p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30" name="Google Shape;730;p3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1" name="Google Shape;731;p39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2" name="Google Shape;732;p3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3" name="Google Shape;733;p3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4" name="Google Shape;734;p3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5" name="Google Shape;735;p3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6" name="Google Shape;736;p3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7" name="Google Shape;737;p39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8" name="Google Shape;738;p39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9" name="Google Shape;739;p39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0" name="Google Shape;740;p39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1" name="Google Shape;741;p39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42" name="Google Shape;742;p39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3" name="Google Shape;743;p39"/>
          <p:cNvPicPr preferRelativeResize="0"/>
          <p:nvPr/>
        </p:nvPicPr>
        <p:blipFill rotWithShape="1">
          <a:blip r:embed="rId3">
            <a:alphaModFix/>
          </a:blip>
          <a:srcRect b="475" l="0" r="0" t="4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4" name="Google Shape;744;p39"/>
          <p:cNvPicPr preferRelativeResize="0"/>
          <p:nvPr/>
        </p:nvPicPr>
        <p:blipFill rotWithShape="1">
          <a:blip r:embed="rId4">
            <a:alphaModFix/>
          </a:blip>
          <a:srcRect b="475" l="0" r="0" t="4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5" name="Google Shape;745;p39"/>
          <p:cNvPicPr preferRelativeResize="0"/>
          <p:nvPr/>
        </p:nvPicPr>
        <p:blipFill rotWithShape="1">
          <a:blip r:embed="rId5">
            <a:alphaModFix/>
          </a:blip>
          <a:srcRect b="475" l="0" r="0" t="4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6" name="Google Shape;746;p39"/>
          <p:cNvPicPr preferRelativeResize="0"/>
          <p:nvPr/>
        </p:nvPicPr>
        <p:blipFill rotWithShape="1">
          <a:blip r:embed="rId6">
            <a:alphaModFix/>
          </a:blip>
          <a:srcRect b="475" l="0" r="0" t="4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7" name="Google Shape;747;p39"/>
          <p:cNvPicPr preferRelativeResize="0"/>
          <p:nvPr/>
        </p:nvPicPr>
        <p:blipFill rotWithShape="1">
          <a:blip r:embed="rId7">
            <a:alphaModFix/>
          </a:blip>
          <a:srcRect b="475" l="0" r="0" t="4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9. Bullets 1–7 (Green)">
  <p:cSld name="CUSTOM_2_7_1_3_1_1_1_2"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40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0" name="Google Shape;750;p4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1" name="Google Shape;751;p4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52" name="Google Shape;752;p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3" name="Google Shape;753;p4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54" name="Google Shape;754;p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5" name="Google Shape;755;p4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6" name="Google Shape;756;p40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7" name="Google Shape;757;p40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8" name="Google Shape;758;p40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9" name="Google Shape;759;p40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0" name="Google Shape;760;p40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1" name="Google Shape;761;p40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2" name="Google Shape;762;p40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3" name="Google Shape;763;p40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4" name="Google Shape;764;p40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5" name="Google Shape;765;p40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6" name="Google Shape;766;p40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7" name="Google Shape;767;p40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8" name="Google Shape;768;p40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69" name="Google Shape;769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0" name="Google Shape;770;p40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1" name="Google Shape;771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2" name="Google Shape;772;p40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3" name="Google Shape;773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4" name="Google Shape;774;p40"/>
          <p:cNvPicPr preferRelativeResize="0"/>
          <p:nvPr/>
        </p:nvPicPr>
        <p:blipFill rotWithShape="1">
          <a:blip r:embed="rId5">
            <a:alphaModFix/>
          </a:blip>
          <a:srcRect b="1390" l="0" r="0" t="138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75" name="Google Shape;775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. Title Slide:Data Analytics and Visualization">
  <p:cSld name="CUSTOM_2_3_1_1_1_1_1_2_1_2_1_1_1_1_2_1_1_1_1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5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9" name="Google Shape;39;p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" name="Google Shape;40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41" name="Google Shape;41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3" name="Google Shape;43;p5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" name="Google Shape;45;p5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46" name="Google Shape;46;p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0. Bullets 1–7 (Yellow/Green)">
  <p:cSld name="CUSTOM_2_7_1_3_1_1_1_2_1"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41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8" name="Google Shape;778;p4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9" name="Google Shape;779;p4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80" name="Google Shape;780;p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81" name="Google Shape;781;p4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82" name="Google Shape;782;p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83" name="Google Shape;783;p4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4" name="Google Shape;784;p41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5" name="Google Shape;785;p41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6" name="Google Shape;786;p41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7" name="Google Shape;787;p41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8" name="Google Shape;788;p41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9" name="Google Shape;789;p41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0" name="Google Shape;790;p41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1" name="Google Shape;791;p41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2" name="Google Shape;792;p41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3" name="Google Shape;793;p41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4" name="Google Shape;794;p41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5" name="Google Shape;795;p41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6" name="Google Shape;796;p41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97" name="Google Shape;797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8" name="Google Shape;798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9" name="Google Shape;799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0" name="Google Shape;800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1" name="Google Shape;801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2" name="Google Shape;802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03" name="Google Shape;803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1. Bullets 1–7 (Gray)">
  <p:cSld name="CUSTOM_2_7_1_3_1_1_1_2_1_1"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4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6" name="Google Shape;806;p4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7" name="Google Shape;807;p4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08" name="Google Shape;808;p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09" name="Google Shape;809;p4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10" name="Google Shape;810;p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11" name="Google Shape;811;p4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2" name="Google Shape;812;p42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3" name="Google Shape;813;p4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4" name="Google Shape;814;p42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5" name="Google Shape;815;p4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6" name="Google Shape;816;p42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7" name="Google Shape;817;p4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8" name="Google Shape;818;p42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9" name="Google Shape;819;p4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0" name="Google Shape;820;p42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1" name="Google Shape;821;p4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2" name="Google Shape;822;p42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3" name="Google Shape;823;p4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4" name="Google Shape;824;p42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25" name="Google Shape;825;p42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6" name="Google Shape;826;p42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7" name="Google Shape;827;p42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8" name="Google Shape;828;p42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9" name="Google Shape;829;p42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0" name="Google Shape;830;p42"/>
          <p:cNvPicPr preferRelativeResize="0"/>
          <p:nvPr/>
        </p:nvPicPr>
        <p:blipFill rotWithShape="1">
          <a:blip r:embed="rId7">
            <a:alphaModFix/>
          </a:blip>
          <a:srcRect b="2892" l="0" r="0" t="2883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31" name="Google Shape;831;p42"/>
          <p:cNvPicPr preferRelativeResize="0"/>
          <p:nvPr/>
        </p:nvPicPr>
        <p:blipFill rotWithShape="1">
          <a:blip r:embed="rId8">
            <a:alphaModFix/>
          </a:blip>
          <a:srcRect b="2892" l="0" r="0" t="2883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2. Bullets 1–7 (Blue)">
  <p:cSld name="CUSTOM_2_7_1_3_1_1_1_2_1_1_1"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p4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4" name="Google Shape;834;p4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5" name="Google Shape;835;p4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36" name="Google Shape;836;p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37" name="Google Shape;837;p4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38" name="Google Shape;838;p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39" name="Google Shape;839;p4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0" name="Google Shape;840;p43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1" name="Google Shape;841;p4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2" name="Google Shape;842;p43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3" name="Google Shape;843;p4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4" name="Google Shape;844;p43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5" name="Google Shape;845;p4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6" name="Google Shape;846;p43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7" name="Google Shape;847;p4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8" name="Google Shape;848;p43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9" name="Google Shape;849;p4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0" name="Google Shape;850;p43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1" name="Google Shape;851;p4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2" name="Google Shape;852;p43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53" name="Google Shape;853;p43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4" name="Google Shape;854;p43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55" name="Google Shape;855;p43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6" name="Google Shape;856;p43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57" name="Google Shape;857;p43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8" name="Google Shape;858;p43"/>
          <p:cNvPicPr preferRelativeResize="0"/>
          <p:nvPr/>
        </p:nvPicPr>
        <p:blipFill rotWithShape="1">
          <a:blip r:embed="rId7">
            <a:alphaModFix/>
          </a:blip>
          <a:srcRect b="1616" l="0" r="0" t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59" name="Google Shape;859;p43"/>
          <p:cNvPicPr preferRelativeResize="0"/>
          <p:nvPr/>
        </p:nvPicPr>
        <p:blipFill rotWithShape="1">
          <a:blip r:embed="rId8">
            <a:alphaModFix/>
          </a:blip>
          <a:srcRect b="1616" l="0" r="0" t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3. Bullets 1–8 (Green)">
  <p:cSld name="CUSTOM_2_7_1_3_1_1_1_1_1_1">
    <p:spTree>
      <p:nvGrpSpPr>
        <p:cNvPr id="860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p4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2" name="Google Shape;862;p4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63" name="Google Shape;863;p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64" name="Google Shape;864;p4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65" name="Google Shape;865;p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66" name="Google Shape;866;p4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7" name="Google Shape;867;p44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8" name="Google Shape;868;p44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9" name="Google Shape;869;p44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0" name="Google Shape;870;p44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1" name="Google Shape;871;p44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2" name="Google Shape;872;p44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3" name="Google Shape;873;p44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4" name="Google Shape;874;p44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5" name="Google Shape;875;p44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6" name="Google Shape;876;p44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7" name="Google Shape;877;p44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8" name="Google Shape;878;p44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9" name="Google Shape;879;p44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0" name="Google Shape;880;p44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1" name="Google Shape;881;p44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2" name="Google Shape;882;p44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83" name="Google Shape;883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4" name="Google Shape;884;p44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5" name="Google Shape;885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6" name="Google Shape;886;p44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7" name="Google Shape;887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8" name="Google Shape;888;p44"/>
          <p:cNvPicPr preferRelativeResize="0"/>
          <p:nvPr/>
        </p:nvPicPr>
        <p:blipFill rotWithShape="1">
          <a:blip r:embed="rId5">
            <a:alphaModFix/>
          </a:blip>
          <a:srcRect b="1037" l="0" r="0" t="104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9" name="Google Shape;889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0" name="Google Shape;890;p44"/>
          <p:cNvPicPr preferRelativeResize="0"/>
          <p:nvPr/>
        </p:nvPicPr>
        <p:blipFill rotWithShape="1">
          <a:blip r:embed="rId6">
            <a:alphaModFix/>
          </a:blip>
          <a:srcRect b="1037" l="0" r="0" t="104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4. Bullets 1–8 (Yellow/Green)">
  <p:cSld name="CUSTOM_2_7_1_3_1_1_1_1_1_1_1">
    <p:spTree>
      <p:nvGrpSpPr>
        <p:cNvPr id="89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p4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3" name="Google Shape;893;p4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94" name="Google Shape;894;p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95" name="Google Shape;895;p4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96" name="Google Shape;896;p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97" name="Google Shape;897;p4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8" name="Google Shape;898;p45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9" name="Google Shape;899;p45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0" name="Google Shape;900;p45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1" name="Google Shape;901;p45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2" name="Google Shape;902;p45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3" name="Google Shape;903;p45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4" name="Google Shape;904;p45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5" name="Google Shape;905;p45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6" name="Google Shape;906;p45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7" name="Google Shape;907;p45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8" name="Google Shape;908;p45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9" name="Google Shape;909;p45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0" name="Google Shape;910;p45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1" name="Google Shape;911;p45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2" name="Google Shape;912;p45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3" name="Google Shape;913;p45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14" name="Google Shape;914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5" name="Google Shape;915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6" name="Google Shape;916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7" name="Google Shape;917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8" name="Google Shape;918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9" name="Google Shape;919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0" name="Google Shape;920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1" name="Google Shape;921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5. Bullets 1–8 (Gray)">
  <p:cSld name="CUSTOM_2_7_1_3_1_1_1_1_1_1_1_1"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4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4" name="Google Shape;924;p4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25" name="Google Shape;925;p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26" name="Google Shape;926;p4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27" name="Google Shape;927;p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28" name="Google Shape;928;p4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9" name="Google Shape;929;p4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0" name="Google Shape;930;p46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1" name="Google Shape;931;p4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2" name="Google Shape;932;p46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3" name="Google Shape;933;p4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4" name="Google Shape;934;p46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5" name="Google Shape;935;p4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6" name="Google Shape;936;p46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7" name="Google Shape;937;p4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8" name="Google Shape;938;p46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9" name="Google Shape;939;p4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0" name="Google Shape;940;p46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1" name="Google Shape;941;p4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2" name="Google Shape;942;p46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3" name="Google Shape;943;p4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4" name="Google Shape;944;p46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45" name="Google Shape;945;p46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6" name="Google Shape;946;p46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7" name="Google Shape;947;p46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8" name="Google Shape;948;p46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9" name="Google Shape;949;p46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0" name="Google Shape;950;p46"/>
          <p:cNvPicPr preferRelativeResize="0"/>
          <p:nvPr/>
        </p:nvPicPr>
        <p:blipFill rotWithShape="1">
          <a:blip r:embed="rId7">
            <a:alphaModFix/>
          </a:blip>
          <a:srcRect b="2561" l="0" r="0" t="2552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1" name="Google Shape;951;p46"/>
          <p:cNvPicPr preferRelativeResize="0"/>
          <p:nvPr/>
        </p:nvPicPr>
        <p:blipFill rotWithShape="1">
          <a:blip r:embed="rId8">
            <a:alphaModFix/>
          </a:blip>
          <a:srcRect b="2561" l="0" r="0" t="2552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2" name="Google Shape;952;p46"/>
          <p:cNvPicPr preferRelativeResize="0"/>
          <p:nvPr/>
        </p:nvPicPr>
        <p:blipFill rotWithShape="1">
          <a:blip r:embed="rId9">
            <a:alphaModFix/>
          </a:blip>
          <a:srcRect b="2561" l="0" r="0" t="2552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6. Bullets 1–8 (Blue)">
  <p:cSld name="CUSTOM_2_7_1_3_1_1_1_1_1_1_1_1_1">
    <p:spTree>
      <p:nvGrpSpPr>
        <p:cNvPr id="953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p4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5" name="Google Shape;955;p4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56" name="Google Shape;956;p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57" name="Google Shape;957;p4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58" name="Google Shape;958;p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59" name="Google Shape;959;p4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0" name="Google Shape;960;p4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1" name="Google Shape;961;p47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2" name="Google Shape;962;p4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3" name="Google Shape;963;p47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4" name="Google Shape;964;p4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5" name="Google Shape;965;p47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6" name="Google Shape;966;p4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7" name="Google Shape;967;p47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8" name="Google Shape;968;p4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9" name="Google Shape;969;p47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0" name="Google Shape;970;p4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1" name="Google Shape;971;p47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2" name="Google Shape;972;p4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3" name="Google Shape;973;p47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4" name="Google Shape;974;p4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5" name="Google Shape;975;p47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76" name="Google Shape;976;p47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7" name="Google Shape;977;p47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8" name="Google Shape;978;p47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9" name="Google Shape;979;p47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0" name="Google Shape;980;p47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1" name="Google Shape;981;p47"/>
          <p:cNvPicPr preferRelativeResize="0"/>
          <p:nvPr/>
        </p:nvPicPr>
        <p:blipFill rotWithShape="1">
          <a:blip r:embed="rId7">
            <a:alphaModFix/>
          </a:blip>
          <a:srcRect b="1276" l="0" r="0" t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2" name="Google Shape;982;p47"/>
          <p:cNvPicPr preferRelativeResize="0"/>
          <p:nvPr/>
        </p:nvPicPr>
        <p:blipFill rotWithShape="1">
          <a:blip r:embed="rId8">
            <a:alphaModFix/>
          </a:blip>
          <a:srcRect b="1276" l="0" r="0" t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3" name="Google Shape;983;p47"/>
          <p:cNvPicPr preferRelativeResize="0"/>
          <p:nvPr/>
        </p:nvPicPr>
        <p:blipFill rotWithShape="1">
          <a:blip r:embed="rId9">
            <a:alphaModFix/>
          </a:blip>
          <a:srcRect b="1276" l="0" r="0" t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7. Fist to Five">
  <p:cSld name="CUSTOM_2_3_1_1_3_1_1_2_1_1_1_1">
    <p:spTree>
      <p:nvGrpSpPr>
        <p:cNvPr id="984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5" name="Google Shape;985;p48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86" name="Google Shape;986;p48"/>
          <p:cNvSpPr txBox="1"/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87" name="Google Shape;987;p4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88" name="Google Shape;988;p4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89" name="Google Shape;98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990" name="Google Shape;990;p48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991" name="Google Shape;991;p48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8. Review">
  <p:cSld name="CUSTOM_17_2_1_2_1">
    <p:spTree>
      <p:nvGrpSpPr>
        <p:cNvPr id="992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3" name="Google Shape;993;p49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94" name="Google Shape;994;p4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5" name="Google Shape;995;p4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96" name="Google Shape;996;p49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997" name="Google Shape;99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9. Take a Break 1">
  <p:cSld name="CUSTOM">
    <p:spTree>
      <p:nvGrpSpPr>
        <p:cNvPr id="998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p5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00" name="Google Shape;1000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2900" y="-24125"/>
            <a:ext cx="9229800" cy="5191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. Subsection Slide">
  <p:cSld name="CUSTOM_17_2_1_1_2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6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6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" name="Google Shape;51;p6"/>
          <p:cNvSpPr txBox="1"/>
          <p:nvPr>
            <p:ph idx="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" name="Google Shape;52;p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0. Take a Break 2">
  <p:cSld name="CUSTOM_1">
    <p:spTree>
      <p:nvGrpSpPr>
        <p:cNvPr id="100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p5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03" name="Google Shape;1003;p5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4" name="Google Shape;1004;p51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05" name="Google Shape;1005;p51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7. The End">
  <p:cSld name="CUSTOM_7">
    <p:spTree>
      <p:nvGrpSpPr>
        <p:cNvPr id="1006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7" name="Google Shape;1007;p5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08" name="Google Shape;1008;p52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  <p:sp>
        <p:nvSpPr>
          <p:cNvPr id="1009" name="Google Shape;1009;p52"/>
          <p:cNvSpPr txBox="1"/>
          <p:nvPr/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pic>
        <p:nvPicPr>
          <p:cNvPr id="1010" name="Google Shape;101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8599" y="496138"/>
            <a:ext cx="5046801" cy="415122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1. Take a Break 1">
  <p:cSld name="CUSTOM_9"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5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13" name="Google Shape;1013;p5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2900" y="-24125"/>
            <a:ext cx="9229800" cy="5191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. Transition Slide">
  <p:cSld name="CUSTOM_17_2_1_2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7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7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" name="Google Shape;56;p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" name="Google Shape;57;p7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. Text Only">
  <p:cSld name="CUSTOM_2_7_2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" name="Google Shape;60;p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1" name="Google Shape;61;p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" name="Google Shape;62;p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" name="Google Shape;63;p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" name="Google Shape;64;p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" name="Google Shape;65;p8"/>
          <p:cNvSpPr txBox="1"/>
          <p:nvPr>
            <p:ph idx="3" type="body"/>
          </p:nvPr>
        </p:nvSpPr>
        <p:spPr>
          <a:xfrm>
            <a:off x="175" y="1284250"/>
            <a:ext cx="9144000" cy="3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. Text with Sidebar">
  <p:cSld name="CUSTOM_2_4_1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9"/>
          <p:cNvPicPr preferRelativeResize="0"/>
          <p:nvPr/>
        </p:nvPicPr>
        <p:blipFill rotWithShape="1">
          <a:blip r:embed="rId2">
            <a:alphaModFix/>
          </a:blip>
          <a:srcRect b="119" l="0" r="0" t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9"/>
          <p:cNvSpPr txBox="1"/>
          <p:nvPr>
            <p:ph idx="1" type="subTitle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2" type="body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0" name="Google Shape;70;p9"/>
          <p:cNvSpPr txBox="1"/>
          <p:nvPr>
            <p:ph idx="3" type="subTitle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" name="Google Shape;71;p9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" name="Google Shape;72;p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3" name="Google Shape;73;p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4" name="Google Shape;74;p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" name="Google Shape;75;p9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. Call Attention Slide">
  <p:cSld name="CUSTOM_2_3_1_1_3_1_1_2_1_1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0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0"/>
          <p:cNvSpPr txBox="1"/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9" name="Google Shape;79;p10"/>
          <p:cNvPicPr preferRelativeResize="0"/>
          <p:nvPr/>
        </p:nvPicPr>
        <p:blipFill rotWithShape="1">
          <a:blip r:embed="rId3">
            <a:alphaModFix/>
          </a:blip>
          <a:srcRect b="0" l="139" r="149" t="0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1" name="Google Shape;81;p1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3" Type="http://schemas.openxmlformats.org/officeDocument/2006/relationships/theme" Target="../theme/theme2.xml"/><Relationship Id="rId52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buNone/>
              <a:defRPr sz="1300">
                <a:solidFill>
                  <a:schemeClr val="tx1"/>
                </a:solidFill>
              </a:defRPr>
            </a:lvl1pPr>
            <a:lvl2pPr lvl="1" rtl="0" algn="r">
              <a:buNone/>
              <a:defRPr sz="1300">
                <a:solidFill>
                  <a:schemeClr val="tx1"/>
                </a:solidFill>
              </a:defRPr>
            </a:lvl2pPr>
            <a:lvl3pPr lvl="2" rtl="0" algn="r">
              <a:buNone/>
              <a:defRPr sz="1300">
                <a:solidFill>
                  <a:schemeClr val="tx1"/>
                </a:solidFill>
              </a:defRPr>
            </a:lvl3pPr>
            <a:lvl4pPr lvl="3" rtl="0" algn="r">
              <a:buNone/>
              <a:defRPr sz="1300">
                <a:solidFill>
                  <a:schemeClr val="tx1"/>
                </a:solidFill>
              </a:defRPr>
            </a:lvl4pPr>
            <a:lvl5pPr lvl="4" rtl="0" algn="r">
              <a:buNone/>
              <a:defRPr sz="1300">
                <a:solidFill>
                  <a:schemeClr val="tx1"/>
                </a:solidFill>
              </a:defRPr>
            </a:lvl5pPr>
            <a:lvl6pPr lvl="5" rtl="0" algn="r">
              <a:buNone/>
              <a:defRPr sz="1300">
                <a:solidFill>
                  <a:schemeClr val="tx1"/>
                </a:solidFill>
              </a:defRPr>
            </a:lvl6pPr>
            <a:lvl7pPr lvl="6" rtl="0" algn="r">
              <a:buNone/>
              <a:defRPr sz="1300">
                <a:solidFill>
                  <a:schemeClr val="tx1"/>
                </a:solidFill>
              </a:defRPr>
            </a:lvl7pPr>
            <a:lvl8pPr lvl="7" rtl="0" algn="r">
              <a:buNone/>
              <a:defRPr sz="1300">
                <a:solidFill>
                  <a:schemeClr val="tx1"/>
                </a:solidFill>
              </a:defRPr>
            </a:lvl8pPr>
            <a:lvl9pPr lvl="8" rtl="0" algn="r">
              <a:buNone/>
              <a:defRPr sz="1300">
                <a:solidFill>
                  <a:schemeClr val="tx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</p:sldLayoutIdLst>
  <mc:AlternateContent>
    <mc:Choice Requires="p14">
      <p:transition p14:dur="400">
        <p:fade thruBlk="1"/>
      </p:transition>
    </mc:Choice>
    <mc:Fallback>
      <p:transition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8.png"/><Relationship Id="rId4" Type="http://schemas.openxmlformats.org/officeDocument/2006/relationships/image" Target="../media/image10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8.png"/><Relationship Id="rId4" Type="http://schemas.openxmlformats.org/officeDocument/2006/relationships/image" Target="../media/image1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8.png"/><Relationship Id="rId4" Type="http://schemas.openxmlformats.org/officeDocument/2006/relationships/image" Target="../media/image10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8.png"/><Relationship Id="rId4" Type="http://schemas.openxmlformats.org/officeDocument/2006/relationships/image" Target="../media/image11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2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54"/>
          <p:cNvSpPr txBox="1"/>
          <p:nvPr>
            <p:ph type="title"/>
          </p:nvPr>
        </p:nvSpPr>
        <p:spPr>
          <a:xfrm>
            <a:off x="274350" y="170392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Capstone Engagement</a:t>
            </a:r>
            <a:endParaRPr sz="31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3100">
                <a:latin typeface="Roboto"/>
                <a:ea typeface="Roboto"/>
                <a:cs typeface="Roboto"/>
                <a:sym typeface="Roboto"/>
              </a:rPr>
              <a:t>Assessment, Analysis, </a:t>
            </a:r>
            <a:br>
              <a:rPr lang="en" sz="3100">
                <a:latin typeface="Roboto"/>
                <a:ea typeface="Roboto"/>
                <a:cs typeface="Roboto"/>
                <a:sym typeface="Roboto"/>
              </a:rPr>
            </a:br>
            <a:r>
              <a:rPr lang="en" sz="3100">
                <a:latin typeface="Roboto"/>
                <a:ea typeface="Roboto"/>
                <a:cs typeface="Roboto"/>
                <a:sym typeface="Roboto"/>
              </a:rPr>
              <a:t>and Hardening of a Vulnerable System</a:t>
            </a:r>
            <a:endParaRPr sz="3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19" name="Google Shape;1019;p5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3" name="Shape 1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Google Shape;1134;p6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Exploitation: [Unauthorized file upload]</a:t>
            </a:r>
            <a:endParaRPr/>
          </a:p>
        </p:txBody>
      </p:sp>
      <p:sp>
        <p:nvSpPr>
          <p:cNvPr id="1135" name="Google Shape;1135;p6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6" name="Google Shape;1136;p63"/>
          <p:cNvSpPr/>
          <p:nvPr/>
        </p:nvSpPr>
        <p:spPr>
          <a:xfrm flipH="1">
            <a:off x="724275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7" name="Google Shape;1137;p63"/>
          <p:cNvSpPr txBox="1"/>
          <p:nvPr/>
        </p:nvSpPr>
        <p:spPr>
          <a:xfrm>
            <a:off x="724275" y="1480624"/>
            <a:ext cx="23715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How did you exploit the vulnerability? Which tool (Nmap, etc.) or techniques (XSS, etc.) did you use?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Msf to create a php reverse shell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38" name="Google Shape;1138;p63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139" name="Google Shape;1139;p6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40" name="Google Shape;1140;p6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41" name="Google Shape;1141;p63"/>
          <p:cNvGrpSpPr/>
          <p:nvPr/>
        </p:nvGrpSpPr>
        <p:grpSpPr>
          <a:xfrm>
            <a:off x="3228956" y="887903"/>
            <a:ext cx="533372" cy="533480"/>
            <a:chOff x="457200" y="1378813"/>
            <a:chExt cx="695400" cy="695450"/>
          </a:xfrm>
        </p:grpSpPr>
        <p:sp>
          <p:nvSpPr>
            <p:cNvPr id="1142" name="Google Shape;1142;p6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43" name="Google Shape;1143;p6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44" name="Google Shape;1144;p63"/>
          <p:cNvSpPr/>
          <p:nvPr/>
        </p:nvSpPr>
        <p:spPr>
          <a:xfrm flipH="1">
            <a:off x="3496050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5" name="Google Shape;1145;p63"/>
          <p:cNvSpPr txBox="1"/>
          <p:nvPr/>
        </p:nvSpPr>
        <p:spPr>
          <a:xfrm>
            <a:off x="3496050" y="1422125"/>
            <a:ext cx="24285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What did the exploit achieve? For example: Did it grant you a user shell, root access, etc.?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To gain access to system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46" name="Google Shape;1146;p63"/>
          <p:cNvGrpSpPr/>
          <p:nvPr/>
        </p:nvGrpSpPr>
        <p:grpSpPr>
          <a:xfrm>
            <a:off x="6134081" y="888653"/>
            <a:ext cx="533372" cy="533480"/>
            <a:chOff x="457200" y="1378813"/>
            <a:chExt cx="695400" cy="695450"/>
          </a:xfrm>
        </p:grpSpPr>
        <p:sp>
          <p:nvSpPr>
            <p:cNvPr id="1147" name="Google Shape;1147;p6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48" name="Google Shape;1148;p6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49" name="Google Shape;1149;p63"/>
          <p:cNvSpPr/>
          <p:nvPr/>
        </p:nvSpPr>
        <p:spPr>
          <a:xfrm flipH="1">
            <a:off x="6401175" y="1481325"/>
            <a:ext cx="2428500" cy="32523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0" name="Google Shape;1150;p63"/>
          <p:cNvSpPr txBox="1"/>
          <p:nvPr/>
        </p:nvSpPr>
        <p:spPr>
          <a:xfrm>
            <a:off x="6401175" y="1481374"/>
            <a:ext cx="2371500" cy="32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[INSERT: screenshot or command output illustrating the exploit.]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51" name="Google Shape;1151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67826" y="2335175"/>
            <a:ext cx="2978901" cy="2009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5" name="Shape 1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6" name="Google Shape;1156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157" name="Google Shape;1157;p64"/>
          <p:cNvSpPr txBox="1"/>
          <p:nvPr>
            <p:ph type="title"/>
          </p:nvPr>
        </p:nvSpPr>
        <p:spPr>
          <a:xfrm>
            <a:off x="274325" y="1687275"/>
            <a:ext cx="8595300" cy="8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Blue Team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Log Analysis and </a:t>
            </a:r>
            <a:br>
              <a:rPr lang="en" sz="34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Attack Characterization</a:t>
            </a:r>
            <a:endParaRPr sz="3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58" name="Google Shape;1158;p64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2" name="Shape 1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3" name="Google Shape;1163;p6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Identifying the Port Scan</a:t>
            </a:r>
            <a:endParaRPr/>
          </a:p>
        </p:txBody>
      </p:sp>
      <p:sp>
        <p:nvSpPr>
          <p:cNvPr id="1164" name="Google Shape;1164;p65"/>
          <p:cNvSpPr txBox="1"/>
          <p:nvPr>
            <p:ph idx="1" type="subTitle"/>
          </p:nvPr>
        </p:nvSpPr>
        <p:spPr>
          <a:xfrm>
            <a:off x="0" y="675975"/>
            <a:ext cx="4114800" cy="12696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Answer the following questions in bullet points under the screenshot if space allows. </a:t>
            </a:r>
            <a:br>
              <a:rPr lang="en" sz="1200"/>
            </a:br>
            <a:r>
              <a:rPr lang="en" sz="1200"/>
              <a:t>Otherwise, add the answers to speaker notes. </a:t>
            </a:r>
            <a:endParaRPr sz="1200"/>
          </a:p>
          <a:p>
            <a:pPr indent="0" lvl="0" marL="0" rtl="0" algn="r">
              <a:spcBef>
                <a:spcPts val="600"/>
              </a:spcBef>
              <a:spcAft>
                <a:spcPts val="60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165" name="Google Shape;1165;p6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6" name="Google Shape;1166;p65"/>
          <p:cNvSpPr/>
          <p:nvPr/>
        </p:nvSpPr>
        <p:spPr>
          <a:xfrm>
            <a:off x="367350" y="1467800"/>
            <a:ext cx="8409300" cy="2384100"/>
          </a:xfrm>
          <a:prstGeom prst="rect">
            <a:avLst/>
          </a:prstGeom>
          <a:solidFill>
            <a:srgbClr val="1D8BE6">
              <a:alpha val="145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[Insert Here]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Include a screenshot of Kibana logs depicting the port scan.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67" name="Google Shape;1167;p65"/>
          <p:cNvSpPr txBox="1"/>
          <p:nvPr>
            <p:ph idx="1" type="subTitle"/>
          </p:nvPr>
        </p:nvSpPr>
        <p:spPr>
          <a:xfrm>
            <a:off x="3712025" y="675975"/>
            <a:ext cx="4911000" cy="9717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What time did the port scan occur? 4am</a:t>
            </a:r>
            <a:endParaRPr sz="1200"/>
          </a:p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How many packets were sent, and from which IP? 10,024</a:t>
            </a:r>
            <a:endParaRPr sz="1200"/>
          </a:p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What indicates that this was a port scan? Http 200</a:t>
            </a:r>
            <a:endParaRPr sz="1200"/>
          </a:p>
        </p:txBody>
      </p:sp>
      <p:pic>
        <p:nvPicPr>
          <p:cNvPr id="1168" name="Google Shape;1168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1300" y="835137"/>
            <a:ext cx="424701" cy="33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9" name="Google Shape;1169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20025" y="1647675"/>
            <a:ext cx="4484825" cy="2470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3" name="Shape 1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" name="Google Shape;1174;p6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Finding the Request for the Hidden Directory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75" name="Google Shape;1175;p66"/>
          <p:cNvSpPr txBox="1"/>
          <p:nvPr>
            <p:ph idx="1" type="subTitle"/>
          </p:nvPr>
        </p:nvSpPr>
        <p:spPr>
          <a:xfrm>
            <a:off x="0" y="675975"/>
            <a:ext cx="4114800" cy="12696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Answer the following questions in bullet points under the screenshot if space allows. </a:t>
            </a:r>
            <a:br>
              <a:rPr lang="en" sz="1200"/>
            </a:br>
            <a:r>
              <a:rPr lang="en" sz="1200"/>
              <a:t>Otherwise, add the answers to speaker notes. </a:t>
            </a:r>
            <a:endParaRPr sz="1200"/>
          </a:p>
          <a:p>
            <a:pPr indent="0" lvl="0" marL="0" rtl="0" algn="r">
              <a:spcBef>
                <a:spcPts val="600"/>
              </a:spcBef>
              <a:spcAft>
                <a:spcPts val="60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176" name="Google Shape;1176;p6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7" name="Google Shape;1177;p66"/>
          <p:cNvSpPr/>
          <p:nvPr/>
        </p:nvSpPr>
        <p:spPr>
          <a:xfrm>
            <a:off x="367350" y="1467800"/>
            <a:ext cx="8409300" cy="2384100"/>
          </a:xfrm>
          <a:prstGeom prst="rect">
            <a:avLst/>
          </a:prstGeom>
          <a:solidFill>
            <a:srgbClr val="1D8BE6">
              <a:alpha val="145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[Insert Here]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Include a screenshot of Kibana logs depicting the request for the hidden directory.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78" name="Google Shape;1178;p66"/>
          <p:cNvSpPr txBox="1"/>
          <p:nvPr>
            <p:ph idx="1" type="subTitle"/>
          </p:nvPr>
        </p:nvSpPr>
        <p:spPr>
          <a:xfrm>
            <a:off x="3663050" y="741300"/>
            <a:ext cx="5791200" cy="9717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What time did the request occur? How many requests were made? 6</a:t>
            </a:r>
            <a:endParaRPr sz="1200"/>
          </a:p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Which files were requested? What did they contain?  Hash, </a:t>
            </a:r>
            <a:r>
              <a:rPr lang="en" sz="1200"/>
              <a:t>password</a:t>
            </a:r>
            <a:r>
              <a:rPr lang="en" sz="1200"/>
              <a:t> for web dev</a:t>
            </a:r>
            <a:endParaRPr sz="1200"/>
          </a:p>
        </p:txBody>
      </p:sp>
      <p:pic>
        <p:nvPicPr>
          <p:cNvPr id="1179" name="Google Shape;1179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1300" y="835137"/>
            <a:ext cx="424701" cy="33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0" name="Google Shape;1180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73800" y="1713004"/>
            <a:ext cx="4114799" cy="30688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4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5" name="Google Shape;1185;p6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Uncovering the Brute Force Attack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86" name="Google Shape;1186;p67"/>
          <p:cNvSpPr txBox="1"/>
          <p:nvPr>
            <p:ph idx="1" type="subTitle"/>
          </p:nvPr>
        </p:nvSpPr>
        <p:spPr>
          <a:xfrm>
            <a:off x="0" y="675975"/>
            <a:ext cx="4114800" cy="12696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Answer the following questions in bullet points under the screenshot if space allows. </a:t>
            </a:r>
            <a:br>
              <a:rPr lang="en" sz="1200"/>
            </a:br>
            <a:r>
              <a:rPr lang="en" sz="1200"/>
              <a:t>Otherwise, add the answers to speaker notes. </a:t>
            </a:r>
            <a:endParaRPr sz="1200"/>
          </a:p>
          <a:p>
            <a:pPr indent="0" lvl="0" marL="0" rtl="0" algn="r">
              <a:spcBef>
                <a:spcPts val="600"/>
              </a:spcBef>
              <a:spcAft>
                <a:spcPts val="60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187" name="Google Shape;1187;p6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8" name="Google Shape;1188;p67"/>
          <p:cNvSpPr/>
          <p:nvPr/>
        </p:nvSpPr>
        <p:spPr>
          <a:xfrm>
            <a:off x="367350" y="1467800"/>
            <a:ext cx="8409300" cy="2384100"/>
          </a:xfrm>
          <a:prstGeom prst="rect">
            <a:avLst/>
          </a:prstGeom>
          <a:solidFill>
            <a:srgbClr val="1D8BE6">
              <a:alpha val="145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[Insert Here]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Include a screenshot of Kibana logs depicting the brute force attack. 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89" name="Google Shape;1189;p67"/>
          <p:cNvSpPr txBox="1"/>
          <p:nvPr>
            <p:ph idx="1" type="subTitle"/>
          </p:nvPr>
        </p:nvSpPr>
        <p:spPr>
          <a:xfrm>
            <a:off x="3663050" y="741300"/>
            <a:ext cx="5791200" cy="9717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How many requests were made in the attack? 9,969</a:t>
            </a:r>
            <a:endParaRPr sz="1200"/>
          </a:p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How many requests had been made before the attacker </a:t>
            </a:r>
            <a:br>
              <a:rPr lang="en" sz="1200"/>
            </a:br>
            <a:r>
              <a:rPr lang="en" sz="1200"/>
              <a:t>discovered the password? 9,969</a:t>
            </a:r>
            <a:endParaRPr sz="1200"/>
          </a:p>
        </p:txBody>
      </p:sp>
      <p:pic>
        <p:nvPicPr>
          <p:cNvPr id="1190" name="Google Shape;1190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1300" y="835137"/>
            <a:ext cx="424701" cy="33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1" name="Google Shape;1191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19252" y="1614200"/>
            <a:ext cx="3772020" cy="3055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6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Finding the WebDAV Connection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97" name="Google Shape;1197;p68"/>
          <p:cNvSpPr txBox="1"/>
          <p:nvPr>
            <p:ph idx="1" type="subTitle"/>
          </p:nvPr>
        </p:nvSpPr>
        <p:spPr>
          <a:xfrm>
            <a:off x="0" y="675975"/>
            <a:ext cx="4114800" cy="12696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Answer the following questions in bullet points under the screenshot if space allows. </a:t>
            </a:r>
            <a:br>
              <a:rPr lang="en" sz="1200"/>
            </a:br>
            <a:r>
              <a:rPr lang="en" sz="1200"/>
              <a:t>Otherwise, add the answers to speaker notes. </a:t>
            </a:r>
            <a:endParaRPr sz="1200"/>
          </a:p>
          <a:p>
            <a:pPr indent="0" lvl="0" marL="0" rtl="0" algn="r">
              <a:spcBef>
                <a:spcPts val="600"/>
              </a:spcBef>
              <a:spcAft>
                <a:spcPts val="60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198" name="Google Shape;1198;p6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9" name="Google Shape;1199;p68"/>
          <p:cNvSpPr/>
          <p:nvPr/>
        </p:nvSpPr>
        <p:spPr>
          <a:xfrm>
            <a:off x="367350" y="1467800"/>
            <a:ext cx="8409300" cy="2384100"/>
          </a:xfrm>
          <a:prstGeom prst="rect">
            <a:avLst/>
          </a:prstGeom>
          <a:solidFill>
            <a:srgbClr val="1D8BE6">
              <a:alpha val="145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[Insert Here]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Add a screenshot of Kibana logs depicting the WebDAV connection. 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0" name="Google Shape;1200;p68"/>
          <p:cNvSpPr txBox="1"/>
          <p:nvPr>
            <p:ph idx="1" type="subTitle"/>
          </p:nvPr>
        </p:nvSpPr>
        <p:spPr>
          <a:xfrm>
            <a:off x="3663050" y="741300"/>
            <a:ext cx="5791200" cy="9717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How many requests were made to this directory 16 requests</a:t>
            </a:r>
            <a:endParaRPr sz="1200"/>
          </a:p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Which files were requested? Html , </a:t>
            </a:r>
            <a:r>
              <a:rPr lang="en" sz="1200"/>
              <a:t>password</a:t>
            </a:r>
            <a:r>
              <a:rPr lang="en" sz="1200"/>
              <a:t> file, shell file</a:t>
            </a:r>
            <a:endParaRPr sz="1200"/>
          </a:p>
        </p:txBody>
      </p:sp>
      <p:pic>
        <p:nvPicPr>
          <p:cNvPr id="1201" name="Google Shape;1201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1300" y="835137"/>
            <a:ext cx="424701" cy="33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2" name="Google Shape;1202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46725" y="1612600"/>
            <a:ext cx="4274051" cy="3146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6" name="Shape 1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7" name="Google Shape;1207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208" name="Google Shape;1208;p69"/>
          <p:cNvSpPr txBox="1"/>
          <p:nvPr>
            <p:ph type="title"/>
          </p:nvPr>
        </p:nvSpPr>
        <p:spPr>
          <a:xfrm>
            <a:off x="274325" y="1631275"/>
            <a:ext cx="8595300" cy="202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Blue Team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Proposed Alarms and </a:t>
            </a:r>
            <a:br>
              <a:rPr lang="en" sz="34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Mitigation Strategies</a:t>
            </a:r>
            <a:endParaRPr sz="3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09" name="Google Shape;1209;p69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3" name="Shape 1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4" name="Google Shape;1214;p7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Blocking the Port Scan</a:t>
            </a:r>
            <a:endParaRPr/>
          </a:p>
        </p:txBody>
      </p:sp>
      <p:sp>
        <p:nvSpPr>
          <p:cNvPr id="1215" name="Google Shape;1215;p7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6" name="Google Shape;1216;p70"/>
          <p:cNvSpPr txBox="1"/>
          <p:nvPr>
            <p:ph idx="2" type="subTitle"/>
          </p:nvPr>
        </p:nvSpPr>
        <p:spPr>
          <a:xfrm>
            <a:off x="0" y="1604700"/>
            <a:ext cx="4298400" cy="30513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kind of alarm can be set to detect future port scans?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401 error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threshold would you set to activate this alarm?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Every 500 scans</a:t>
            </a:r>
            <a:endParaRPr sz="1400"/>
          </a:p>
        </p:txBody>
      </p:sp>
      <p:sp>
        <p:nvSpPr>
          <p:cNvPr id="1217" name="Google Shape;1217;p70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configurations can be set on the host to mitigate port scans?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Conifg firewall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Describe the solution. If possible, provide required command lines.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To protect the system</a:t>
            </a:r>
            <a:endParaRPr sz="14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1" name="Shape 1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" name="Google Shape;1222;p7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</a:t>
            </a:r>
            <a:r>
              <a:rPr lang="en"/>
              <a:t>Finding the Request for the Hidden Directory</a:t>
            </a:r>
            <a:endParaRPr/>
          </a:p>
        </p:txBody>
      </p:sp>
      <p:sp>
        <p:nvSpPr>
          <p:cNvPr id="1223" name="Google Shape;1223;p7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4" name="Google Shape;1224;p71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kind of alarm can be set to detect future unauthorized access?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Attempt</a:t>
            </a:r>
            <a:r>
              <a:rPr lang="en" sz="1400"/>
              <a:t> to access directory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What threshold would you set to activate this alarm?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300 attempts</a:t>
            </a:r>
            <a:endParaRPr sz="1400"/>
          </a:p>
        </p:txBody>
      </p:sp>
      <p:sp>
        <p:nvSpPr>
          <p:cNvPr id="1225" name="Google Shape;1225;p71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configuration can be set on the host to block unwanted access?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encryption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Describe the solution. If possible, provide required command lines.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Don’t use information on open networks</a:t>
            </a:r>
            <a:endParaRPr sz="14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9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Google Shape;1230;p7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Preventing Brute Force Attacks</a:t>
            </a:r>
            <a:endParaRPr/>
          </a:p>
        </p:txBody>
      </p:sp>
      <p:sp>
        <p:nvSpPr>
          <p:cNvPr id="1231" name="Google Shape;1231;p7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2" name="Google Shape;1232;p72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kind of alarm can be set to detect future brute force attacks?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Detect 401 unauthorized attacks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What threshold would you set to activate this alarm?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 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300 attempts</a:t>
            </a:r>
            <a:endParaRPr sz="1400"/>
          </a:p>
        </p:txBody>
      </p:sp>
      <p:sp>
        <p:nvSpPr>
          <p:cNvPr id="1233" name="Google Shape;1233;p72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configuration can be set on the host to block brute force attacks?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Log out policy, whitelisting ip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Describe the solution. If possible, provide the required command line(s).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 Stronger password</a:t>
            </a:r>
            <a:endParaRPr sz="14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5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Table of Contents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5" name="Google Shape;1025;p5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This document contains the following sections:</a:t>
            </a:r>
            <a:endParaRPr/>
          </a:p>
        </p:txBody>
      </p:sp>
      <p:sp>
        <p:nvSpPr>
          <p:cNvPr id="1026" name="Google Shape;1026;p5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7" name="Google Shape;1027;p55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28" name="Google Shape;1028;p55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029" name="Google Shape;1029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0" name="Google Shape;1030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1" name="Google Shape;1031;p55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032" name="Google Shape;1032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3" name="Google Shape;1033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4" name="Google Shape;1034;p55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035" name="Google Shape;1035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6" name="Google Shape;1036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7" name="Google Shape;1037;p55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038" name="Google Shape;1038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9" name="Google Shape;1039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40" name="Google Shape;1040;p55"/>
          <p:cNvSpPr txBox="1"/>
          <p:nvPr/>
        </p:nvSpPr>
        <p:spPr>
          <a:xfrm>
            <a:off x="-12450" y="13788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Network Topology</a:t>
            </a:r>
            <a:endParaRPr b="1"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1" name="Google Shape;1041;p55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2" name="Google Shape;1042;p55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3" name="Google Shape;1043;p55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4" name="Google Shape;1044;p55"/>
          <p:cNvSpPr txBox="1"/>
          <p:nvPr/>
        </p:nvSpPr>
        <p:spPr>
          <a:xfrm>
            <a:off x="-124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Red Team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Security Assessment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5" name="Google Shape;1045;p55"/>
          <p:cNvSpPr txBox="1"/>
          <p:nvPr/>
        </p:nvSpPr>
        <p:spPr>
          <a:xfrm>
            <a:off x="15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Blue Team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Log Analysis and Attack Characterization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6" name="Google Shape;1046;p55"/>
          <p:cNvSpPr txBox="1"/>
          <p:nvPr/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Hardening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Proposed Alarms and Mitigation Strategies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7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Detecting</a:t>
            </a:r>
            <a:r>
              <a:rPr lang="en"/>
              <a:t> the WebDAV Connection</a:t>
            </a:r>
            <a:endParaRPr/>
          </a:p>
        </p:txBody>
      </p:sp>
      <p:sp>
        <p:nvSpPr>
          <p:cNvPr id="1239" name="Google Shape;1239;p73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0" name="Google Shape;1240;p73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kind of alarm can be set to detect future access to this directory?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Tent login or unknown logins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What threshold would you set to activate this alarm?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Whitelisting ips</a:t>
            </a:r>
            <a:endParaRPr sz="1400"/>
          </a:p>
        </p:txBody>
      </p:sp>
      <p:sp>
        <p:nvSpPr>
          <p:cNvPr id="1241" name="Google Shape;1241;p73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configuration can be set on the host to control access?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Change password every 30 days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Describe the solution. If possible, provide the required command line(s).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Protect simple passwords from being breached</a:t>
            </a:r>
            <a:endParaRPr sz="14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5" name="Shape 1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6" name="Google Shape;1246;p7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Identifying Reverse Shell Uploads</a:t>
            </a:r>
            <a:endParaRPr/>
          </a:p>
        </p:txBody>
      </p:sp>
      <p:sp>
        <p:nvSpPr>
          <p:cNvPr id="1247" name="Google Shape;1247;p7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8" name="Google Shape;1248;p74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kind of alarm can be set to detect future file uploads?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Allure caches outside of port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What threshold would you set to activate this alarm?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30 attempts</a:t>
            </a:r>
            <a:endParaRPr sz="1400"/>
          </a:p>
        </p:txBody>
      </p:sp>
      <p:sp>
        <p:nvSpPr>
          <p:cNvPr id="1249" name="Google Shape;1249;p74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configuration can be set on the host to block file uploads?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Listing ip, blocking ports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Describe the solution. If possible, provide the required command line.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Strengthen</a:t>
            </a:r>
            <a:r>
              <a:rPr lang="en" sz="1400"/>
              <a:t> the protection</a:t>
            </a:r>
            <a:endParaRPr sz="14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3" name="Shape 125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0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p56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 Topology </a:t>
            </a:r>
            <a:endParaRPr/>
          </a:p>
        </p:txBody>
      </p:sp>
      <p:sp>
        <p:nvSpPr>
          <p:cNvPr id="1052" name="Google Shape;1052;p56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57"/>
          <p:cNvSpPr txBox="1"/>
          <p:nvPr>
            <p:ph idx="2" type="body"/>
          </p:nvPr>
        </p:nvSpPr>
        <p:spPr>
          <a:xfrm>
            <a:off x="115375" y="910475"/>
            <a:ext cx="6699600" cy="3897600"/>
          </a:xfrm>
          <a:prstGeom prst="rect">
            <a:avLst/>
          </a:prstGeom>
          <a:solidFill>
            <a:srgbClr val="1D8BE6">
              <a:alpha val="14530"/>
            </a:srgbClr>
          </a:solidFill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  <p:sp>
        <p:nvSpPr>
          <p:cNvPr id="1058" name="Google Shape;1058;p57"/>
          <p:cNvSpPr txBox="1"/>
          <p:nvPr>
            <p:ph idx="3" type="subTitle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latin typeface="Roboto Black"/>
                <a:ea typeface="Roboto Black"/>
                <a:cs typeface="Roboto Black"/>
                <a:sym typeface="Roboto Black"/>
              </a:rPr>
              <a:t>Network</a:t>
            </a:r>
            <a:endParaRPr b="1"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Address </a:t>
            </a:r>
            <a:r>
              <a:rPr lang="en"/>
              <a:t>Range: 192.168.1.1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Netmask:255.255.255.0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Gateway: /24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latin typeface="Roboto Black"/>
                <a:ea typeface="Roboto Black"/>
                <a:cs typeface="Roboto Black"/>
                <a:sym typeface="Roboto Black"/>
              </a:rPr>
              <a:t>Machines</a:t>
            </a:r>
            <a:endParaRPr sz="1100">
              <a:latin typeface="Roboto Black"/>
              <a:ea typeface="Roboto Black"/>
              <a:cs typeface="Roboto Black"/>
              <a:sym typeface="Roboto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IPv4: 192.168.1.8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OS: linux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Hostname: kali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IPv4: 192.168.1.1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OS: windows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Hostname: ELK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IPv4: 192.168.1.1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OS: Windows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Hostname: ELK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IPv4: 192.168.1.100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OS: Ubuntu server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Hostname: capstone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9" name="Google Shape;1059;p57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 Topology</a:t>
            </a:r>
            <a:endParaRPr/>
          </a:p>
        </p:txBody>
      </p:sp>
      <p:sp>
        <p:nvSpPr>
          <p:cNvPr id="1060" name="Google Shape;1060;p57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61" name="Google Shape;1061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9250" y="1017888"/>
            <a:ext cx="6455724" cy="3569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5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6" name="Google Shape;1066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067" name="Google Shape;1067;p58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  <p:sp>
        <p:nvSpPr>
          <p:cNvPr id="1068" name="Google Shape;1068;p58"/>
          <p:cNvSpPr txBox="1"/>
          <p:nvPr>
            <p:ph type="title"/>
          </p:nvPr>
        </p:nvSpPr>
        <p:spPr>
          <a:xfrm>
            <a:off x="274325" y="1851100"/>
            <a:ext cx="8595300" cy="10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Red Team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Security Assessment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069" name="Google Shape;1069;p5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3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074;p5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Recon: Describing the Target</a:t>
            </a:r>
            <a:endParaRPr/>
          </a:p>
        </p:txBody>
      </p:sp>
      <p:sp>
        <p:nvSpPr>
          <p:cNvPr id="1075" name="Google Shape;1075;p5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Nmap </a:t>
            </a: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identified</a:t>
            </a: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 the following hosts on the network: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076" name="Google Shape;1076;p5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077" name="Google Shape;1077;p59"/>
          <p:cNvGraphicFramePr/>
          <p:nvPr/>
        </p:nvGraphicFramePr>
        <p:xfrm>
          <a:off x="419800" y="1198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{B076320E-2056-4D03-A690-20BCB405B21F}</a:tableStyleId>
              </a:tblPr>
              <a:tblGrid>
                <a:gridCol w="2782200"/>
                <a:gridCol w="2782200"/>
                <a:gridCol w="2782200"/>
              </a:tblGrid>
              <a:tr h="403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Hostname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IP Address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Role on Network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</a:tr>
              <a:tr h="79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kibana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192.168.1.1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To access kibana to logs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elk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192.168.1.100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To be able to pull logs from ubuntu server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Ubuntu server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192.168.1.105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Vulnerable</a:t>
                      </a: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 server on </a:t>
                      </a: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corporate</a:t>
                      </a: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 network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Kali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192.168.1.8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Run attacks on Ubuntu server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Google Shape;1082;p6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Vulnerability </a:t>
            </a:r>
            <a:r>
              <a:rPr lang="en"/>
              <a:t>Assessment</a:t>
            </a:r>
            <a:endParaRPr/>
          </a:p>
        </p:txBody>
      </p:sp>
      <p:sp>
        <p:nvSpPr>
          <p:cNvPr id="1083" name="Google Shape;1083;p6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The assessment uncovered the following critical vulnerabilities in the target:</a:t>
            </a:r>
            <a:endParaRPr/>
          </a:p>
        </p:txBody>
      </p:sp>
      <p:sp>
        <p:nvSpPr>
          <p:cNvPr id="1084" name="Google Shape;1084;p6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085" name="Google Shape;1085;p60"/>
          <p:cNvGraphicFramePr/>
          <p:nvPr/>
        </p:nvGraphicFramePr>
        <p:xfrm>
          <a:off x="467150" y="1201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{B076320E-2056-4D03-A690-20BCB405B21F}</a:tableStyleId>
              </a:tblPr>
              <a:tblGrid>
                <a:gridCol w="2787500"/>
                <a:gridCol w="2787500"/>
                <a:gridCol w="2787500"/>
              </a:tblGrid>
              <a:tr h="397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Vulnerability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Description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Impact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</a:tr>
              <a:tr h="767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Use the CVE number if it </a:t>
                      </a:r>
                      <a:r>
                        <a:rPr i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exists</a:t>
                      </a:r>
                      <a:r>
                        <a:rPr i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. Otherwise, use the common name. </a:t>
                      </a:r>
                      <a:endParaRPr i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Describe the vulnerability. </a:t>
                      </a:r>
                      <a:endParaRPr i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Describe what this vulnerability allows the attacker to do</a:t>
                      </a:r>
                      <a:r>
                        <a:rPr i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.</a:t>
                      </a:r>
                      <a:endParaRPr i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67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 Sensitive data </a:t>
                      </a: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exposure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Sensitive data is exposure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Allows attacker to gain information about date and access it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67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Brute force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Allows software to run a brute force attack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Allows attacker to obtain </a:t>
                      </a: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credentials</a:t>
                      </a: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 for shares and login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67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Unrestricted file upload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Allows files upload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Allows attacker to run code and run met</a:t>
                      </a: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erpreter</a:t>
                      </a: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 sessions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61"/>
          <p:cNvSpPr txBox="1"/>
          <p:nvPr>
            <p:ph type="title"/>
          </p:nvPr>
        </p:nvSpPr>
        <p:spPr>
          <a:xfrm>
            <a:off x="321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Exploitation: [Sensitive data exposure]</a:t>
            </a:r>
            <a:endParaRPr/>
          </a:p>
        </p:txBody>
      </p:sp>
      <p:sp>
        <p:nvSpPr>
          <p:cNvPr id="1091" name="Google Shape;1091;p6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2" name="Google Shape;1092;p61"/>
          <p:cNvSpPr/>
          <p:nvPr/>
        </p:nvSpPr>
        <p:spPr>
          <a:xfrm flipH="1">
            <a:off x="724275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3" name="Google Shape;1093;p61"/>
          <p:cNvSpPr txBox="1"/>
          <p:nvPr/>
        </p:nvSpPr>
        <p:spPr>
          <a:xfrm>
            <a:off x="724275" y="1480624"/>
            <a:ext cx="23715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How did you exploit the vulnerability? Which tool (Nmap, etc.) or techniques (XSS, etc.) did you use?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Firefox to use company website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094" name="Google Shape;1094;p61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095" name="Google Shape;1095;p6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096" name="Google Shape;1096;p6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97" name="Google Shape;1097;p61"/>
          <p:cNvGrpSpPr/>
          <p:nvPr/>
        </p:nvGrpSpPr>
        <p:grpSpPr>
          <a:xfrm>
            <a:off x="3228956" y="887903"/>
            <a:ext cx="533372" cy="533480"/>
            <a:chOff x="457200" y="1378813"/>
            <a:chExt cx="695400" cy="695450"/>
          </a:xfrm>
        </p:grpSpPr>
        <p:sp>
          <p:nvSpPr>
            <p:cNvPr id="1098" name="Google Shape;1098;p6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099" name="Google Shape;1099;p6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0" name="Google Shape;1100;p61"/>
          <p:cNvSpPr/>
          <p:nvPr/>
        </p:nvSpPr>
        <p:spPr>
          <a:xfrm flipH="1">
            <a:off x="3496050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1" name="Google Shape;1101;p61"/>
          <p:cNvSpPr txBox="1"/>
          <p:nvPr/>
        </p:nvSpPr>
        <p:spPr>
          <a:xfrm>
            <a:off x="3496050" y="1480625"/>
            <a:ext cx="24285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What did the exploit achieve? For example: Did it grant you a user shell, root access, etc.?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Used Root access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02" name="Google Shape;1102;p61"/>
          <p:cNvGrpSpPr/>
          <p:nvPr/>
        </p:nvGrpSpPr>
        <p:grpSpPr>
          <a:xfrm>
            <a:off x="6134081" y="888653"/>
            <a:ext cx="533372" cy="533480"/>
            <a:chOff x="457200" y="1378813"/>
            <a:chExt cx="695400" cy="695450"/>
          </a:xfrm>
        </p:grpSpPr>
        <p:sp>
          <p:nvSpPr>
            <p:cNvPr id="1103" name="Google Shape;1103;p6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04" name="Google Shape;1104;p6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5" name="Google Shape;1105;p61"/>
          <p:cNvSpPr/>
          <p:nvPr/>
        </p:nvSpPr>
        <p:spPr>
          <a:xfrm flipH="1">
            <a:off x="6401175" y="1481325"/>
            <a:ext cx="2428500" cy="32523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6" name="Google Shape;1106;p61"/>
          <p:cNvSpPr txBox="1"/>
          <p:nvPr/>
        </p:nvSpPr>
        <p:spPr>
          <a:xfrm>
            <a:off x="6429675" y="1431574"/>
            <a:ext cx="2371500" cy="32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07" name="Google Shape;1107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29675" y="2390450"/>
            <a:ext cx="2428500" cy="18080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2" name="Google Shape;1112;p6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Exploitation: [Brute Force]</a:t>
            </a:r>
            <a:endParaRPr/>
          </a:p>
        </p:txBody>
      </p:sp>
      <p:sp>
        <p:nvSpPr>
          <p:cNvPr id="1113" name="Google Shape;1113;p6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4" name="Google Shape;1114;p62"/>
          <p:cNvSpPr/>
          <p:nvPr/>
        </p:nvSpPr>
        <p:spPr>
          <a:xfrm flipH="1">
            <a:off x="724275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5" name="Google Shape;1115;p62"/>
          <p:cNvSpPr txBox="1"/>
          <p:nvPr/>
        </p:nvSpPr>
        <p:spPr>
          <a:xfrm>
            <a:off x="724275" y="1480624"/>
            <a:ext cx="23715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How did you exploit the vulnerability? Which tool (Nmap, etc.) or techniques (XSS, etc.) did you use?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Hydra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16" name="Google Shape;1116;p62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117" name="Google Shape;1117;p6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18" name="Google Shape;1118;p62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19" name="Google Shape;1119;p62"/>
          <p:cNvGrpSpPr/>
          <p:nvPr/>
        </p:nvGrpSpPr>
        <p:grpSpPr>
          <a:xfrm>
            <a:off x="3228956" y="887903"/>
            <a:ext cx="533372" cy="533480"/>
            <a:chOff x="457200" y="1378813"/>
            <a:chExt cx="695400" cy="695450"/>
          </a:xfrm>
        </p:grpSpPr>
        <p:sp>
          <p:nvSpPr>
            <p:cNvPr id="1120" name="Google Shape;1120;p6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21" name="Google Shape;1121;p62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22" name="Google Shape;1122;p62"/>
          <p:cNvSpPr/>
          <p:nvPr/>
        </p:nvSpPr>
        <p:spPr>
          <a:xfrm flipH="1">
            <a:off x="3496050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3" name="Google Shape;1123;p62"/>
          <p:cNvSpPr txBox="1"/>
          <p:nvPr/>
        </p:nvSpPr>
        <p:spPr>
          <a:xfrm>
            <a:off x="3496050" y="1480625"/>
            <a:ext cx="24285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What did the exploit achieve? For example: Did it grant you a user shell, root access, etc.?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Being able to gain credentials Brute force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24" name="Google Shape;1124;p62"/>
          <p:cNvGrpSpPr/>
          <p:nvPr/>
        </p:nvGrpSpPr>
        <p:grpSpPr>
          <a:xfrm>
            <a:off x="6134081" y="888653"/>
            <a:ext cx="533372" cy="533480"/>
            <a:chOff x="457200" y="1378813"/>
            <a:chExt cx="695400" cy="695450"/>
          </a:xfrm>
        </p:grpSpPr>
        <p:sp>
          <p:nvSpPr>
            <p:cNvPr id="1125" name="Google Shape;1125;p6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26" name="Google Shape;1126;p62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27" name="Google Shape;1127;p62"/>
          <p:cNvSpPr/>
          <p:nvPr/>
        </p:nvSpPr>
        <p:spPr>
          <a:xfrm flipH="1">
            <a:off x="6401175" y="1481325"/>
            <a:ext cx="2428500" cy="32523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8" name="Google Shape;1128;p62"/>
          <p:cNvSpPr txBox="1"/>
          <p:nvPr/>
        </p:nvSpPr>
        <p:spPr>
          <a:xfrm>
            <a:off x="6401175" y="1481374"/>
            <a:ext cx="2371500" cy="32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[INSERT: screenshot or command output illustrating the exploit.]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29" name="Google Shape;1129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31226" y="2315050"/>
            <a:ext cx="2462226" cy="1792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